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Calibri (MS)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(MS)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5A143DDE-E961-44EE-9441-3883F8B2DD66}"/>
    <pc:docChg chg="modSld">
      <pc:chgData name="Muhammad Iman bin Mohd Rezal" userId="247410ee-eedc-45e2-beb0-ddb72a33e5d2" providerId="ADAL" clId="{5A143DDE-E961-44EE-9441-3883F8B2DD66}" dt="2023-06-21T08:51:27.962" v="24" actId="20577"/>
      <pc:docMkLst>
        <pc:docMk/>
      </pc:docMkLst>
      <pc:sldChg chg="modSp">
        <pc:chgData name="Muhammad Iman bin Mohd Rezal" userId="247410ee-eedc-45e2-beb0-ddb72a33e5d2" providerId="ADAL" clId="{5A143DDE-E961-44EE-9441-3883F8B2DD66}" dt="2023-06-21T08:51:27.962" v="24" actId="20577"/>
        <pc:sldMkLst>
          <pc:docMk/>
          <pc:sldMk cId="0" sldId="257"/>
        </pc:sldMkLst>
        <pc:spChg chg="mod">
          <ac:chgData name="Muhammad Iman bin Mohd Rezal" userId="247410ee-eedc-45e2-beb0-ddb72a33e5d2" providerId="ADAL" clId="{5A143DDE-E961-44EE-9441-3883F8B2DD66}" dt="2023-06-21T08:51:27.962" v="24" actId="20577"/>
          <ac:spMkLst>
            <pc:docMk/>
            <pc:sldMk cId="0" sldId="257"/>
            <ac:spMk id="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768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9921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9024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7956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40238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86104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0045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10162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20530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5724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13089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74038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4918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01215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29233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39945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7278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77534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689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2.pn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21" Type="http://schemas.openxmlformats.org/officeDocument/2006/relationships/image" Target="../media/image28.png"/><Relationship Id="rId42" Type="http://schemas.openxmlformats.org/officeDocument/2006/relationships/image" Target="../media/image38.png"/><Relationship Id="rId47" Type="http://schemas.openxmlformats.org/officeDocument/2006/relationships/image" Target="../media/image40.png"/><Relationship Id="rId63" Type="http://schemas.openxmlformats.org/officeDocument/2006/relationships/image" Target="../media/image61.svg"/><Relationship Id="rId68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1.svg"/><Relationship Id="rId29" Type="http://schemas.openxmlformats.org/officeDocument/2006/relationships/image" Target="../media/image32.png"/><Relationship Id="rId11" Type="http://schemas.openxmlformats.org/officeDocument/2006/relationships/image" Target="../media/image23.png"/><Relationship Id="rId24" Type="http://schemas.openxmlformats.org/officeDocument/2006/relationships/image" Target="../media/image22.svg"/><Relationship Id="rId32" Type="http://schemas.openxmlformats.org/officeDocument/2006/relationships/image" Target="../media/image33.png"/><Relationship Id="rId37" Type="http://schemas.openxmlformats.org/officeDocument/2006/relationships/image" Target="../media/image35.svg"/><Relationship Id="rId40" Type="http://schemas.openxmlformats.org/officeDocument/2006/relationships/image" Target="../media/image37.png"/><Relationship Id="rId45" Type="http://schemas.openxmlformats.org/officeDocument/2006/relationships/image" Target="../media/image43.svg"/><Relationship Id="rId53" Type="http://schemas.openxmlformats.org/officeDocument/2006/relationships/image" Target="../media/image51.svg"/><Relationship Id="rId58" Type="http://schemas.openxmlformats.org/officeDocument/2006/relationships/image" Target="../media/image45.png"/><Relationship Id="rId66" Type="http://schemas.openxmlformats.org/officeDocument/2006/relationships/image" Target="../media/image49.png"/><Relationship Id="rId74" Type="http://schemas.openxmlformats.org/officeDocument/2006/relationships/image" Target="../media/image53.png"/><Relationship Id="rId5" Type="http://schemas.openxmlformats.org/officeDocument/2006/relationships/image" Target="../media/image20.png"/><Relationship Id="rId61" Type="http://schemas.openxmlformats.org/officeDocument/2006/relationships/image" Target="../media/image59.svg"/><Relationship Id="rId19" Type="http://schemas.openxmlformats.org/officeDocument/2006/relationships/image" Target="../media/image27.png"/><Relationship Id="rId14" Type="http://schemas.openxmlformats.org/officeDocument/2006/relationships/image" Target="../media/image120.svg"/><Relationship Id="rId22" Type="http://schemas.openxmlformats.org/officeDocument/2006/relationships/image" Target="../media/image20.svg"/><Relationship Id="rId27" Type="http://schemas.openxmlformats.org/officeDocument/2006/relationships/image" Target="../media/image31.png"/><Relationship Id="rId30" Type="http://schemas.openxmlformats.org/officeDocument/2006/relationships/image" Target="../media/image28.svg"/><Relationship Id="rId35" Type="http://schemas.openxmlformats.org/officeDocument/2006/relationships/image" Target="../media/image33.svg"/><Relationship Id="rId43" Type="http://schemas.openxmlformats.org/officeDocument/2006/relationships/image" Target="../media/image41.svg"/><Relationship Id="rId48" Type="http://schemas.openxmlformats.org/officeDocument/2006/relationships/image" Target="../media/image46.svg"/><Relationship Id="rId56" Type="http://schemas.openxmlformats.org/officeDocument/2006/relationships/image" Target="../media/image44.png"/><Relationship Id="rId64" Type="http://schemas.openxmlformats.org/officeDocument/2006/relationships/image" Target="../media/image48.png"/><Relationship Id="rId69" Type="http://schemas.openxmlformats.org/officeDocument/2006/relationships/image" Target="../media/image67.sv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72" Type="http://schemas.openxmlformats.org/officeDocument/2006/relationships/image" Target="../media/image52.png"/><Relationship Id="rId3" Type="http://schemas.openxmlformats.org/officeDocument/2006/relationships/image" Target="../media/image19.png"/><Relationship Id="rId12" Type="http://schemas.openxmlformats.org/officeDocument/2006/relationships/image" Target="../media/image10.svg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svg"/><Relationship Id="rId59" Type="http://schemas.openxmlformats.org/officeDocument/2006/relationships/image" Target="../media/image57.svg"/><Relationship Id="rId67" Type="http://schemas.openxmlformats.org/officeDocument/2006/relationships/image" Target="../media/image65.svg"/><Relationship Id="rId20" Type="http://schemas.openxmlformats.org/officeDocument/2006/relationships/image" Target="../media/image180.svg"/><Relationship Id="rId41" Type="http://schemas.openxmlformats.org/officeDocument/2006/relationships/image" Target="../media/image39.svg"/><Relationship Id="rId54" Type="http://schemas.openxmlformats.org/officeDocument/2006/relationships/image" Target="../media/image43.png"/><Relationship Id="rId62" Type="http://schemas.openxmlformats.org/officeDocument/2006/relationships/image" Target="../media/image47.png"/><Relationship Id="rId70" Type="http://schemas.openxmlformats.org/officeDocument/2006/relationships/image" Target="../media/image51.png"/><Relationship Id="rId75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image" Target="../media/image26.svg"/><Relationship Id="rId36" Type="http://schemas.openxmlformats.org/officeDocument/2006/relationships/image" Target="../media/image35.png"/><Relationship Id="rId49" Type="http://schemas.openxmlformats.org/officeDocument/2006/relationships/image" Target="../media/image41.png"/><Relationship Id="rId57" Type="http://schemas.openxmlformats.org/officeDocument/2006/relationships/image" Target="../media/image55.svg"/><Relationship Id="rId10" Type="http://schemas.openxmlformats.org/officeDocument/2006/relationships/image" Target="../media/image8.svg"/><Relationship Id="rId31" Type="http://schemas.openxmlformats.org/officeDocument/2006/relationships/image" Target="../media/image29.svg"/><Relationship Id="rId44" Type="http://schemas.openxmlformats.org/officeDocument/2006/relationships/image" Target="../media/image39.png"/><Relationship Id="rId52" Type="http://schemas.openxmlformats.org/officeDocument/2006/relationships/image" Target="../media/image42.png"/><Relationship Id="rId60" Type="http://schemas.openxmlformats.org/officeDocument/2006/relationships/image" Target="../media/image46.png"/><Relationship Id="rId65" Type="http://schemas.openxmlformats.org/officeDocument/2006/relationships/image" Target="../media/image63.svg"/><Relationship Id="rId73" Type="http://schemas.openxmlformats.org/officeDocument/2006/relationships/image" Target="../media/image71.svg"/><Relationship Id="rId4" Type="http://schemas.openxmlformats.org/officeDocument/2006/relationships/image" Target="../media/image2.svg"/><Relationship Id="rId9" Type="http://schemas.openxmlformats.org/officeDocument/2006/relationships/image" Target="../media/image22.png"/><Relationship Id="rId13" Type="http://schemas.openxmlformats.org/officeDocument/2006/relationships/image" Target="../media/image24.png"/><Relationship Id="rId18" Type="http://schemas.openxmlformats.org/officeDocument/2006/relationships/image" Target="../media/image161.svg"/><Relationship Id="rId39" Type="http://schemas.openxmlformats.org/officeDocument/2006/relationships/image" Target="../media/image37.svg"/><Relationship Id="rId34" Type="http://schemas.openxmlformats.org/officeDocument/2006/relationships/image" Target="../media/image34.png"/><Relationship Id="rId50" Type="http://schemas.openxmlformats.org/officeDocument/2006/relationships/image" Target="../media/image48.svg"/><Relationship Id="rId55" Type="http://schemas.openxmlformats.org/officeDocument/2006/relationships/image" Target="../media/image53.svg"/><Relationship Id="rId7" Type="http://schemas.openxmlformats.org/officeDocument/2006/relationships/image" Target="../media/image21.png"/><Relationship Id="rId71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56.png"/><Relationship Id="rId18" Type="http://schemas.openxmlformats.org/officeDocument/2006/relationships/image" Target="../media/image83.sv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5" Type="http://schemas.openxmlformats.org/officeDocument/2006/relationships/image" Target="../media/image57.png"/><Relationship Id="rId10" Type="http://schemas.openxmlformats.org/officeDocument/2006/relationships/image" Target="../media/image6.svg"/><Relationship Id="rId19" Type="http://schemas.openxmlformats.org/officeDocument/2006/relationships/image" Target="../media/image59.png"/><Relationship Id="rId4" Type="http://schemas.openxmlformats.org/officeDocument/2006/relationships/image" Target="../media/image75.svg"/><Relationship Id="rId9" Type="http://schemas.openxmlformats.org/officeDocument/2006/relationships/image" Target="../media/image21.png"/><Relationship Id="rId14" Type="http://schemas.openxmlformats.org/officeDocument/2006/relationships/image" Target="../media/image7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56.png"/><Relationship Id="rId18" Type="http://schemas.openxmlformats.org/officeDocument/2006/relationships/image" Target="../media/image83.svg"/><Relationship Id="rId3" Type="http://schemas.openxmlformats.org/officeDocument/2006/relationships/image" Target="../media/image54.png"/><Relationship Id="rId21" Type="http://schemas.openxmlformats.org/officeDocument/2006/relationships/image" Target="../media/image59.png"/><Relationship Id="rId7" Type="http://schemas.openxmlformats.org/officeDocument/2006/relationships/image" Target="../media/image55.png"/><Relationship Id="rId12" Type="http://schemas.openxmlformats.org/officeDocument/2006/relationships/image" Target="../media/image5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1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5" Type="http://schemas.openxmlformats.org/officeDocument/2006/relationships/image" Target="../media/image57.png"/><Relationship Id="rId10" Type="http://schemas.openxmlformats.org/officeDocument/2006/relationships/image" Target="../media/image6.svg"/><Relationship Id="rId19" Type="http://schemas.openxmlformats.org/officeDocument/2006/relationships/image" Target="../media/image60.png"/><Relationship Id="rId4" Type="http://schemas.openxmlformats.org/officeDocument/2006/relationships/image" Target="../media/image75.svg"/><Relationship Id="rId9" Type="http://schemas.openxmlformats.org/officeDocument/2006/relationships/image" Target="../media/image21.png"/><Relationship Id="rId14" Type="http://schemas.openxmlformats.org/officeDocument/2006/relationships/image" Target="../media/image79.svg"/><Relationship Id="rId22" Type="http://schemas.openxmlformats.org/officeDocument/2006/relationships/image" Target="../media/image8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49.png"/><Relationship Id="rId18" Type="http://schemas.openxmlformats.org/officeDocument/2006/relationships/image" Target="../media/image93.svg"/><Relationship Id="rId26" Type="http://schemas.openxmlformats.org/officeDocument/2006/relationships/image" Target="../media/image101.svg"/><Relationship Id="rId3" Type="http://schemas.openxmlformats.org/officeDocument/2006/relationships/image" Target="../media/image19.png"/><Relationship Id="rId21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image" Target="../media/image4.sv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24" Type="http://schemas.openxmlformats.org/officeDocument/2006/relationships/image" Target="../media/image99.svg"/><Relationship Id="rId32" Type="http://schemas.openxmlformats.org/officeDocument/2006/relationships/image" Target="../media/image107.svg"/><Relationship Id="rId5" Type="http://schemas.openxmlformats.org/officeDocument/2006/relationships/image" Target="../media/image2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image" Target="../media/image103.svg"/><Relationship Id="rId10" Type="http://schemas.openxmlformats.org/officeDocument/2006/relationships/image" Target="../media/image6.sv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65.svg"/><Relationship Id="rId22" Type="http://schemas.openxmlformats.org/officeDocument/2006/relationships/image" Target="../media/image97.svg"/><Relationship Id="rId27" Type="http://schemas.openxmlformats.org/officeDocument/2006/relationships/image" Target="../media/image68.png"/><Relationship Id="rId30" Type="http://schemas.openxmlformats.org/officeDocument/2006/relationships/image" Target="../media/image10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74.png"/><Relationship Id="rId18" Type="http://schemas.openxmlformats.org/officeDocument/2006/relationships/image" Target="../media/image119.svg"/><Relationship Id="rId3" Type="http://schemas.openxmlformats.org/officeDocument/2006/relationships/image" Target="../media/image19.png"/><Relationship Id="rId21" Type="http://schemas.openxmlformats.org/officeDocument/2006/relationships/image" Target="../media/image122.svg"/><Relationship Id="rId7" Type="http://schemas.openxmlformats.org/officeDocument/2006/relationships/image" Target="../media/image71.png"/><Relationship Id="rId12" Type="http://schemas.openxmlformats.org/officeDocument/2006/relationships/image" Target="../media/image113.sv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7.sv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75.png"/><Relationship Id="rId23" Type="http://schemas.openxmlformats.org/officeDocument/2006/relationships/image" Target="../media/image80.png"/><Relationship Id="rId10" Type="http://schemas.openxmlformats.org/officeDocument/2006/relationships/image" Target="../media/image111.svg"/><Relationship Id="rId19" Type="http://schemas.openxmlformats.org/officeDocument/2006/relationships/image" Target="../media/image77.png"/><Relationship Id="rId4" Type="http://schemas.openxmlformats.org/officeDocument/2006/relationships/image" Target="../media/image2.svg"/><Relationship Id="rId9" Type="http://schemas.openxmlformats.org/officeDocument/2006/relationships/image" Target="../media/image72.png"/><Relationship Id="rId14" Type="http://schemas.openxmlformats.org/officeDocument/2006/relationships/image" Target="../media/image115.svg"/><Relationship Id="rId22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49.png"/><Relationship Id="rId18" Type="http://schemas.openxmlformats.org/officeDocument/2006/relationships/image" Target="../media/image93.svg"/><Relationship Id="rId26" Type="http://schemas.openxmlformats.org/officeDocument/2006/relationships/image" Target="../media/image101.svg"/><Relationship Id="rId3" Type="http://schemas.openxmlformats.org/officeDocument/2006/relationships/image" Target="../media/image19.png"/><Relationship Id="rId21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image" Target="../media/image4.sv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24" Type="http://schemas.openxmlformats.org/officeDocument/2006/relationships/image" Target="../media/image99.svg"/><Relationship Id="rId32" Type="http://schemas.openxmlformats.org/officeDocument/2006/relationships/image" Target="../media/image107.svg"/><Relationship Id="rId5" Type="http://schemas.openxmlformats.org/officeDocument/2006/relationships/image" Target="../media/image2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image" Target="../media/image103.svg"/><Relationship Id="rId10" Type="http://schemas.openxmlformats.org/officeDocument/2006/relationships/image" Target="../media/image6.sv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65.svg"/><Relationship Id="rId22" Type="http://schemas.openxmlformats.org/officeDocument/2006/relationships/image" Target="../media/image97.svg"/><Relationship Id="rId27" Type="http://schemas.openxmlformats.org/officeDocument/2006/relationships/image" Target="../media/image68.png"/><Relationship Id="rId30" Type="http://schemas.openxmlformats.org/officeDocument/2006/relationships/image" Target="../media/image105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128.svg"/><Relationship Id="rId26" Type="http://schemas.openxmlformats.org/officeDocument/2006/relationships/image" Target="../media/image136.svg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image" Target="../media/image144.svg"/><Relationship Id="rId42" Type="http://schemas.openxmlformats.org/officeDocument/2006/relationships/image" Target="../media/image152.svg"/><Relationship Id="rId47" Type="http://schemas.openxmlformats.org/officeDocument/2006/relationships/image" Target="../media/image9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6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20.png"/><Relationship Id="rId24" Type="http://schemas.openxmlformats.org/officeDocument/2006/relationships/image" Target="../media/image134.svg"/><Relationship Id="rId32" Type="http://schemas.openxmlformats.org/officeDocument/2006/relationships/image" Target="../media/image142.svg"/><Relationship Id="rId37" Type="http://schemas.openxmlformats.org/officeDocument/2006/relationships/image" Target="../media/image92.png"/><Relationship Id="rId40" Type="http://schemas.openxmlformats.org/officeDocument/2006/relationships/image" Target="../media/image150.svg"/><Relationship Id="rId45" Type="http://schemas.openxmlformats.org/officeDocument/2006/relationships/image" Target="../media/image96.png"/><Relationship Id="rId5" Type="http://schemas.openxmlformats.org/officeDocument/2006/relationships/image" Target="../media/image55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image" Target="../media/image138.svg"/><Relationship Id="rId36" Type="http://schemas.openxmlformats.org/officeDocument/2006/relationships/image" Target="../media/image146.svg"/><Relationship Id="rId10" Type="http://schemas.openxmlformats.org/officeDocument/2006/relationships/image" Target="../media/image6.svg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4" Type="http://schemas.openxmlformats.org/officeDocument/2006/relationships/image" Target="../media/image154.sv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65.svg"/><Relationship Id="rId22" Type="http://schemas.openxmlformats.org/officeDocument/2006/relationships/image" Target="../media/image132.svg"/><Relationship Id="rId27" Type="http://schemas.openxmlformats.org/officeDocument/2006/relationships/image" Target="../media/image87.png"/><Relationship Id="rId30" Type="http://schemas.openxmlformats.org/officeDocument/2006/relationships/image" Target="../media/image140.svg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image" Target="../media/image158.svg"/><Relationship Id="rId8" Type="http://schemas.openxmlformats.org/officeDocument/2006/relationships/image" Target="../media/image79.svg"/><Relationship Id="rId3" Type="http://schemas.openxmlformats.org/officeDocument/2006/relationships/image" Target="../media/image19.png"/><Relationship Id="rId12" Type="http://schemas.openxmlformats.org/officeDocument/2006/relationships/image" Target="../media/image4.svg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image" Target="../media/image148.svg"/><Relationship Id="rId46" Type="http://schemas.openxmlformats.org/officeDocument/2006/relationships/image" Target="../media/image156.svg"/><Relationship Id="rId20" Type="http://schemas.openxmlformats.org/officeDocument/2006/relationships/image" Target="../media/image130.svg"/><Relationship Id="rId41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49.png"/><Relationship Id="rId18" Type="http://schemas.openxmlformats.org/officeDocument/2006/relationships/image" Target="../media/image93.svg"/><Relationship Id="rId26" Type="http://schemas.openxmlformats.org/officeDocument/2006/relationships/image" Target="../media/image101.svg"/><Relationship Id="rId3" Type="http://schemas.openxmlformats.org/officeDocument/2006/relationships/image" Target="../media/image19.png"/><Relationship Id="rId21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image" Target="../media/image4.sv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24" Type="http://schemas.openxmlformats.org/officeDocument/2006/relationships/image" Target="../media/image99.svg"/><Relationship Id="rId32" Type="http://schemas.openxmlformats.org/officeDocument/2006/relationships/image" Target="../media/image107.svg"/><Relationship Id="rId5" Type="http://schemas.openxmlformats.org/officeDocument/2006/relationships/image" Target="../media/image2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28" Type="http://schemas.openxmlformats.org/officeDocument/2006/relationships/image" Target="../media/image103.svg"/><Relationship Id="rId10" Type="http://schemas.openxmlformats.org/officeDocument/2006/relationships/image" Target="../media/image6.sv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65.svg"/><Relationship Id="rId22" Type="http://schemas.openxmlformats.org/officeDocument/2006/relationships/image" Target="../media/image97.svg"/><Relationship Id="rId27" Type="http://schemas.openxmlformats.org/officeDocument/2006/relationships/image" Target="../media/image68.png"/><Relationship Id="rId30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66.svg"/><Relationship Id="rId26" Type="http://schemas.openxmlformats.org/officeDocument/2006/relationships/image" Target="../media/image106.png"/><Relationship Id="rId3" Type="http://schemas.openxmlformats.org/officeDocument/2006/relationships/image" Target="../media/image19.png"/><Relationship Id="rId21" Type="http://schemas.openxmlformats.org/officeDocument/2006/relationships/image" Target="../media/image113.svg"/><Relationship Id="rId7" Type="http://schemas.openxmlformats.org/officeDocument/2006/relationships/image" Target="../media/image98.png"/><Relationship Id="rId12" Type="http://schemas.openxmlformats.org/officeDocument/2006/relationships/image" Target="../media/image162.svg"/><Relationship Id="rId17" Type="http://schemas.openxmlformats.org/officeDocument/2006/relationships/image" Target="../media/image101.png"/><Relationship Id="rId25" Type="http://schemas.openxmlformats.org/officeDocument/2006/relationships/image" Target="../media/image171.svg"/><Relationship Id="rId33" Type="http://schemas.openxmlformats.org/officeDocument/2006/relationships/image" Target="../media/image17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.svg"/><Relationship Id="rId20" Type="http://schemas.openxmlformats.org/officeDocument/2006/relationships/image" Target="../media/image103.png"/><Relationship Id="rId29" Type="http://schemas.openxmlformats.org/officeDocument/2006/relationships/image" Target="../media/image1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99.png"/><Relationship Id="rId24" Type="http://schemas.openxmlformats.org/officeDocument/2006/relationships/image" Target="../media/image105.png"/><Relationship Id="rId32" Type="http://schemas.openxmlformats.org/officeDocument/2006/relationships/image" Target="../media/image110.png"/><Relationship Id="rId5" Type="http://schemas.openxmlformats.org/officeDocument/2006/relationships/image" Target="../media/image55.png"/><Relationship Id="rId15" Type="http://schemas.openxmlformats.org/officeDocument/2006/relationships/image" Target="../media/image49.png"/><Relationship Id="rId23" Type="http://schemas.openxmlformats.org/officeDocument/2006/relationships/image" Target="../media/image169.svg"/><Relationship Id="rId28" Type="http://schemas.openxmlformats.org/officeDocument/2006/relationships/image" Target="../media/image108.png"/><Relationship Id="rId10" Type="http://schemas.openxmlformats.org/officeDocument/2006/relationships/image" Target="../media/image6.svg"/><Relationship Id="rId19" Type="http://schemas.openxmlformats.org/officeDocument/2006/relationships/image" Target="../media/image102.png"/><Relationship Id="rId31" Type="http://schemas.openxmlformats.org/officeDocument/2006/relationships/image" Target="../media/image177.sv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164.svg"/><Relationship Id="rId22" Type="http://schemas.openxmlformats.org/officeDocument/2006/relationships/image" Target="../media/image104.png"/><Relationship Id="rId27" Type="http://schemas.openxmlformats.org/officeDocument/2006/relationships/image" Target="../media/image107.png"/><Relationship Id="rId30" Type="http://schemas.openxmlformats.org/officeDocument/2006/relationships/image" Target="../media/image109.png"/><Relationship Id="rId8" Type="http://schemas.openxmlformats.org/officeDocument/2006/relationships/image" Target="../media/image16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111.png"/><Relationship Id="rId18" Type="http://schemas.openxmlformats.org/officeDocument/2006/relationships/image" Target="../media/image65.svg"/><Relationship Id="rId26" Type="http://schemas.openxmlformats.org/officeDocument/2006/relationships/image" Target="../media/image191.svg"/><Relationship Id="rId3" Type="http://schemas.openxmlformats.org/officeDocument/2006/relationships/image" Target="../media/image19.png"/><Relationship Id="rId21" Type="http://schemas.openxmlformats.org/officeDocument/2006/relationships/image" Target="../media/image114.png"/><Relationship Id="rId7" Type="http://schemas.openxmlformats.org/officeDocument/2006/relationships/image" Target="../media/image56.png"/><Relationship Id="rId12" Type="http://schemas.openxmlformats.org/officeDocument/2006/relationships/image" Target="../media/image4.svg"/><Relationship Id="rId17" Type="http://schemas.openxmlformats.org/officeDocument/2006/relationships/image" Target="../media/image49.pn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3.svg"/><Relationship Id="rId20" Type="http://schemas.openxmlformats.org/officeDocument/2006/relationships/image" Target="../media/image185.sv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24" Type="http://schemas.openxmlformats.org/officeDocument/2006/relationships/image" Target="../media/image189.svg"/><Relationship Id="rId5" Type="http://schemas.openxmlformats.org/officeDocument/2006/relationships/image" Target="../media/image23.png"/><Relationship Id="rId15" Type="http://schemas.openxmlformats.org/officeDocument/2006/relationships/image" Target="../media/image112.png"/><Relationship Id="rId23" Type="http://schemas.openxmlformats.org/officeDocument/2006/relationships/image" Target="../media/image115.png"/><Relationship Id="rId28" Type="http://schemas.openxmlformats.org/officeDocument/2006/relationships/image" Target="../media/image193.svg"/><Relationship Id="rId10" Type="http://schemas.openxmlformats.org/officeDocument/2006/relationships/image" Target="../media/image6.svg"/><Relationship Id="rId19" Type="http://schemas.openxmlformats.org/officeDocument/2006/relationships/image" Target="../media/image113.png"/><Relationship Id="rId4" Type="http://schemas.openxmlformats.org/officeDocument/2006/relationships/image" Target="../media/image2.svg"/><Relationship Id="rId9" Type="http://schemas.openxmlformats.org/officeDocument/2006/relationships/image" Target="../media/image21.png"/><Relationship Id="rId14" Type="http://schemas.openxmlformats.org/officeDocument/2006/relationships/image" Target="../media/image181.svg"/><Relationship Id="rId22" Type="http://schemas.openxmlformats.org/officeDocument/2006/relationships/image" Target="../media/image187.svg"/><Relationship Id="rId27" Type="http://schemas.openxmlformats.org/officeDocument/2006/relationships/image" Target="../media/image117.png"/><Relationship Id="rId30" Type="http://schemas.openxmlformats.org/officeDocument/2006/relationships/image" Target="../media/image195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27.png"/><Relationship Id="rId26" Type="http://schemas.openxmlformats.org/officeDocument/2006/relationships/image" Target="../media/image131.png"/><Relationship Id="rId21" Type="http://schemas.openxmlformats.org/officeDocument/2006/relationships/image" Target="../media/image19.svg"/><Relationship Id="rId34" Type="http://schemas.openxmlformats.org/officeDocument/2006/relationships/image" Target="../media/image135.png"/><Relationship Id="rId7" Type="http://schemas.openxmlformats.org/officeDocument/2006/relationships/image" Target="../media/image5.svg"/><Relationship Id="rId12" Type="http://schemas.openxmlformats.org/officeDocument/2006/relationships/image" Target="../media/image124.png"/><Relationship Id="rId17" Type="http://schemas.openxmlformats.org/officeDocument/2006/relationships/image" Target="../media/image15.svg"/><Relationship Id="rId25" Type="http://schemas.openxmlformats.org/officeDocument/2006/relationships/image" Target="../media/image230.svg"/><Relationship Id="rId33" Type="http://schemas.openxmlformats.org/officeDocument/2006/relationships/image" Target="../media/image310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6.png"/><Relationship Id="rId20" Type="http://schemas.openxmlformats.org/officeDocument/2006/relationships/image" Target="../media/image12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90.svg"/><Relationship Id="rId24" Type="http://schemas.openxmlformats.org/officeDocument/2006/relationships/image" Target="../media/image130.png"/><Relationship Id="rId32" Type="http://schemas.openxmlformats.org/officeDocument/2006/relationships/image" Target="../media/image134.png"/><Relationship Id="rId37" Type="http://schemas.openxmlformats.org/officeDocument/2006/relationships/image" Target="../media/image350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210.svg"/><Relationship Id="rId28" Type="http://schemas.openxmlformats.org/officeDocument/2006/relationships/image" Target="../media/image132.png"/><Relationship Id="rId36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7.svg"/><Relationship Id="rId31" Type="http://schemas.openxmlformats.org/officeDocument/2006/relationships/image" Target="../media/image290.svg"/><Relationship Id="rId4" Type="http://schemas.openxmlformats.org/officeDocument/2006/relationships/image" Target="../media/image120.png"/><Relationship Id="rId9" Type="http://schemas.openxmlformats.org/officeDocument/2006/relationships/image" Target="../media/image7.svg"/><Relationship Id="rId14" Type="http://schemas.openxmlformats.org/officeDocument/2006/relationships/image" Target="../media/image125.png"/><Relationship Id="rId22" Type="http://schemas.openxmlformats.org/officeDocument/2006/relationships/image" Target="../media/image129.png"/><Relationship Id="rId27" Type="http://schemas.openxmlformats.org/officeDocument/2006/relationships/image" Target="../media/image250.svg"/><Relationship Id="rId30" Type="http://schemas.openxmlformats.org/officeDocument/2006/relationships/image" Target="../media/image133.png"/><Relationship Id="rId35" Type="http://schemas.openxmlformats.org/officeDocument/2006/relationships/image" Target="../media/image330.svg"/><Relationship Id="rId8" Type="http://schemas.openxmlformats.org/officeDocument/2006/relationships/image" Target="../media/image122.png"/><Relationship Id="rId3" Type="http://schemas.openxmlformats.org/officeDocument/2006/relationships/image" Target="../media/image11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5.svg"/><Relationship Id="rId18" Type="http://schemas.openxmlformats.org/officeDocument/2006/relationships/image" Target="../media/image130.png"/><Relationship Id="rId3" Type="http://schemas.openxmlformats.org/officeDocument/2006/relationships/image" Target="../media/image119.jpeg"/><Relationship Id="rId21" Type="http://schemas.openxmlformats.org/officeDocument/2006/relationships/image" Target="../media/image330.svg"/><Relationship Id="rId7" Type="http://schemas.openxmlformats.org/officeDocument/2006/relationships/image" Target="../media/image11.svg"/><Relationship Id="rId12" Type="http://schemas.openxmlformats.org/officeDocument/2006/relationships/image" Target="../media/image126.png"/><Relationship Id="rId17" Type="http://schemas.openxmlformats.org/officeDocument/2006/relationships/image" Target="../media/image19.svg"/><Relationship Id="rId25" Type="http://schemas.openxmlformats.org/officeDocument/2006/relationships/image" Target="../media/image250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8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3.svg"/><Relationship Id="rId24" Type="http://schemas.openxmlformats.org/officeDocument/2006/relationships/image" Target="../media/image131.pn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210.svg"/><Relationship Id="rId10" Type="http://schemas.openxmlformats.org/officeDocument/2006/relationships/image" Target="../media/image125.png"/><Relationship Id="rId19" Type="http://schemas.openxmlformats.org/officeDocument/2006/relationships/image" Target="../media/image230.svg"/><Relationship Id="rId4" Type="http://schemas.openxmlformats.org/officeDocument/2006/relationships/image" Target="../media/image121.png"/><Relationship Id="rId9" Type="http://schemas.openxmlformats.org/officeDocument/2006/relationships/image" Target="../media/image350.svg"/><Relationship Id="rId14" Type="http://schemas.openxmlformats.org/officeDocument/2006/relationships/image" Target="../media/image127.png"/><Relationship Id="rId22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5.svg"/><Relationship Id="rId18" Type="http://schemas.openxmlformats.org/officeDocument/2006/relationships/image" Target="../media/image130.png"/><Relationship Id="rId3" Type="http://schemas.openxmlformats.org/officeDocument/2006/relationships/image" Target="../media/image119.jpeg"/><Relationship Id="rId21" Type="http://schemas.openxmlformats.org/officeDocument/2006/relationships/image" Target="../media/image330.svg"/><Relationship Id="rId7" Type="http://schemas.openxmlformats.org/officeDocument/2006/relationships/image" Target="../media/image11.svg"/><Relationship Id="rId12" Type="http://schemas.openxmlformats.org/officeDocument/2006/relationships/image" Target="../media/image126.png"/><Relationship Id="rId17" Type="http://schemas.openxmlformats.org/officeDocument/2006/relationships/image" Target="../media/image19.svg"/><Relationship Id="rId25" Type="http://schemas.openxmlformats.org/officeDocument/2006/relationships/image" Target="../media/image250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28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3.svg"/><Relationship Id="rId24" Type="http://schemas.openxmlformats.org/officeDocument/2006/relationships/image" Target="../media/image131.pn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210.svg"/><Relationship Id="rId10" Type="http://schemas.openxmlformats.org/officeDocument/2006/relationships/image" Target="../media/image125.png"/><Relationship Id="rId19" Type="http://schemas.openxmlformats.org/officeDocument/2006/relationships/image" Target="../media/image230.svg"/><Relationship Id="rId4" Type="http://schemas.openxmlformats.org/officeDocument/2006/relationships/image" Target="../media/image121.png"/><Relationship Id="rId9" Type="http://schemas.openxmlformats.org/officeDocument/2006/relationships/image" Target="../media/image350.svg"/><Relationship Id="rId14" Type="http://schemas.openxmlformats.org/officeDocument/2006/relationships/image" Target="../media/image127.png"/><Relationship Id="rId22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127.png"/><Relationship Id="rId26" Type="http://schemas.openxmlformats.org/officeDocument/2006/relationships/image" Target="../media/image137.png"/><Relationship Id="rId39" Type="http://schemas.openxmlformats.org/officeDocument/2006/relationships/image" Target="../media/image490.svg"/><Relationship Id="rId21" Type="http://schemas.openxmlformats.org/officeDocument/2006/relationships/image" Target="../media/image19.svg"/><Relationship Id="rId34" Type="http://schemas.openxmlformats.org/officeDocument/2006/relationships/image" Target="../media/image141.png"/><Relationship Id="rId42" Type="http://schemas.openxmlformats.org/officeDocument/2006/relationships/image" Target="../media/image145.png"/><Relationship Id="rId47" Type="http://schemas.openxmlformats.org/officeDocument/2006/relationships/image" Target="../media/image570.sv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0.png"/><Relationship Id="rId29" Type="http://schemas.openxmlformats.org/officeDocument/2006/relationships/image" Target="../media/image39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350.svg"/><Relationship Id="rId24" Type="http://schemas.openxmlformats.org/officeDocument/2006/relationships/image" Target="../media/image125.png"/><Relationship Id="rId32" Type="http://schemas.openxmlformats.org/officeDocument/2006/relationships/image" Target="../media/image140.png"/><Relationship Id="rId37" Type="http://schemas.openxmlformats.org/officeDocument/2006/relationships/image" Target="../media/image47.svg"/><Relationship Id="rId40" Type="http://schemas.openxmlformats.org/officeDocument/2006/relationships/image" Target="../media/image144.png"/><Relationship Id="rId45" Type="http://schemas.openxmlformats.org/officeDocument/2006/relationships/image" Target="../media/image550.svg"/><Relationship Id="rId5" Type="http://schemas.openxmlformats.org/officeDocument/2006/relationships/image" Target="../media/image5.svg"/><Relationship Id="rId15" Type="http://schemas.openxmlformats.org/officeDocument/2006/relationships/image" Target="../media/image250.svg"/><Relationship Id="rId23" Type="http://schemas.openxmlformats.org/officeDocument/2006/relationships/image" Target="../media/image210.svg"/><Relationship Id="rId28" Type="http://schemas.openxmlformats.org/officeDocument/2006/relationships/image" Target="../media/image138.png"/><Relationship Id="rId36" Type="http://schemas.openxmlformats.org/officeDocument/2006/relationships/image" Target="../media/image142.png"/><Relationship Id="rId10" Type="http://schemas.openxmlformats.org/officeDocument/2006/relationships/image" Target="../media/image136.png"/><Relationship Id="rId19" Type="http://schemas.openxmlformats.org/officeDocument/2006/relationships/image" Target="../media/image17.svg"/><Relationship Id="rId31" Type="http://schemas.openxmlformats.org/officeDocument/2006/relationships/image" Target="../media/image410.svg"/><Relationship Id="rId44" Type="http://schemas.openxmlformats.org/officeDocument/2006/relationships/image" Target="../media/image146.png"/><Relationship Id="rId4" Type="http://schemas.openxmlformats.org/officeDocument/2006/relationships/image" Target="../media/image121.png"/><Relationship Id="rId9" Type="http://schemas.openxmlformats.org/officeDocument/2006/relationships/image" Target="../media/image11.svg"/><Relationship Id="rId14" Type="http://schemas.openxmlformats.org/officeDocument/2006/relationships/image" Target="../media/image131.png"/><Relationship Id="rId22" Type="http://schemas.openxmlformats.org/officeDocument/2006/relationships/image" Target="../media/image129.png"/><Relationship Id="rId27" Type="http://schemas.openxmlformats.org/officeDocument/2006/relationships/image" Target="../media/image370.svg"/><Relationship Id="rId30" Type="http://schemas.openxmlformats.org/officeDocument/2006/relationships/image" Target="../media/image139.png"/><Relationship Id="rId35" Type="http://schemas.openxmlformats.org/officeDocument/2006/relationships/image" Target="../media/image45.svg"/><Relationship Id="rId43" Type="http://schemas.openxmlformats.org/officeDocument/2006/relationships/image" Target="../media/image530.svg"/><Relationship Id="rId8" Type="http://schemas.openxmlformats.org/officeDocument/2006/relationships/image" Target="../media/image124.png"/><Relationship Id="rId3" Type="http://schemas.openxmlformats.org/officeDocument/2006/relationships/image" Target="../media/image119.jpeg"/><Relationship Id="rId12" Type="http://schemas.openxmlformats.org/officeDocument/2006/relationships/image" Target="../media/image126.png"/><Relationship Id="rId17" Type="http://schemas.openxmlformats.org/officeDocument/2006/relationships/image" Target="../media/image230.svg"/><Relationship Id="rId25" Type="http://schemas.openxmlformats.org/officeDocument/2006/relationships/image" Target="../media/image13.svg"/><Relationship Id="rId33" Type="http://schemas.openxmlformats.org/officeDocument/2006/relationships/image" Target="../media/image430.svg"/><Relationship Id="rId38" Type="http://schemas.openxmlformats.org/officeDocument/2006/relationships/image" Target="../media/image143.png"/><Relationship Id="rId46" Type="http://schemas.openxmlformats.org/officeDocument/2006/relationships/image" Target="../media/image147.png"/><Relationship Id="rId20" Type="http://schemas.openxmlformats.org/officeDocument/2006/relationships/image" Target="../media/image128.png"/><Relationship Id="rId41" Type="http://schemas.openxmlformats.org/officeDocument/2006/relationships/image" Target="../media/image5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9.svg"/><Relationship Id="rId18" Type="http://schemas.openxmlformats.org/officeDocument/2006/relationships/image" Target="../media/image136.png"/><Relationship Id="rId26" Type="http://schemas.openxmlformats.org/officeDocument/2006/relationships/image" Target="../media/image149.png"/><Relationship Id="rId3" Type="http://schemas.openxmlformats.org/officeDocument/2006/relationships/image" Target="../media/image119.jpeg"/><Relationship Id="rId21" Type="http://schemas.openxmlformats.org/officeDocument/2006/relationships/image" Target="../media/image15.svg"/><Relationship Id="rId7" Type="http://schemas.openxmlformats.org/officeDocument/2006/relationships/image" Target="../media/image13.svg"/><Relationship Id="rId12" Type="http://schemas.openxmlformats.org/officeDocument/2006/relationships/image" Target="../media/image128.png"/><Relationship Id="rId17" Type="http://schemas.openxmlformats.org/officeDocument/2006/relationships/image" Target="../media/image5.svg"/><Relationship Id="rId25" Type="http://schemas.openxmlformats.org/officeDocument/2006/relationships/image" Target="../media/image590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1.png"/><Relationship Id="rId20" Type="http://schemas.openxmlformats.org/officeDocument/2006/relationships/image" Target="../media/image126.png"/><Relationship Id="rId29" Type="http://schemas.openxmlformats.org/officeDocument/2006/relationships/image" Target="../media/image6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7.svg"/><Relationship Id="rId24" Type="http://schemas.openxmlformats.org/officeDocument/2006/relationships/image" Target="../media/image148.png"/><Relationship Id="rId5" Type="http://schemas.openxmlformats.org/officeDocument/2006/relationships/image" Target="../media/image11.svg"/><Relationship Id="rId15" Type="http://schemas.openxmlformats.org/officeDocument/2006/relationships/image" Target="../media/image210.svg"/><Relationship Id="rId23" Type="http://schemas.openxmlformats.org/officeDocument/2006/relationships/image" Target="../media/image7.svg"/><Relationship Id="rId28" Type="http://schemas.openxmlformats.org/officeDocument/2006/relationships/image" Target="../media/image150.png"/><Relationship Id="rId10" Type="http://schemas.openxmlformats.org/officeDocument/2006/relationships/image" Target="../media/image127.png"/><Relationship Id="rId19" Type="http://schemas.openxmlformats.org/officeDocument/2006/relationships/image" Target="../media/image350.svg"/><Relationship Id="rId4" Type="http://schemas.openxmlformats.org/officeDocument/2006/relationships/image" Target="../media/image124.png"/><Relationship Id="rId9" Type="http://schemas.openxmlformats.org/officeDocument/2006/relationships/image" Target="../media/image230.svg"/><Relationship Id="rId14" Type="http://schemas.openxmlformats.org/officeDocument/2006/relationships/image" Target="../media/image129.png"/><Relationship Id="rId22" Type="http://schemas.openxmlformats.org/officeDocument/2006/relationships/image" Target="../media/image122.png"/><Relationship Id="rId27" Type="http://schemas.openxmlformats.org/officeDocument/2006/relationships/image" Target="../media/image6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9.svg"/><Relationship Id="rId18" Type="http://schemas.openxmlformats.org/officeDocument/2006/relationships/image" Target="../media/image136.png"/><Relationship Id="rId26" Type="http://schemas.openxmlformats.org/officeDocument/2006/relationships/image" Target="../media/image149.png"/><Relationship Id="rId3" Type="http://schemas.openxmlformats.org/officeDocument/2006/relationships/image" Target="../media/image119.jpeg"/><Relationship Id="rId21" Type="http://schemas.openxmlformats.org/officeDocument/2006/relationships/image" Target="../media/image15.svg"/><Relationship Id="rId7" Type="http://schemas.openxmlformats.org/officeDocument/2006/relationships/image" Target="../media/image13.svg"/><Relationship Id="rId12" Type="http://schemas.openxmlformats.org/officeDocument/2006/relationships/image" Target="../media/image128.png"/><Relationship Id="rId17" Type="http://schemas.openxmlformats.org/officeDocument/2006/relationships/image" Target="../media/image5.svg"/><Relationship Id="rId25" Type="http://schemas.openxmlformats.org/officeDocument/2006/relationships/image" Target="../media/image590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1.png"/><Relationship Id="rId20" Type="http://schemas.openxmlformats.org/officeDocument/2006/relationships/image" Target="../media/image126.png"/><Relationship Id="rId29" Type="http://schemas.openxmlformats.org/officeDocument/2006/relationships/image" Target="../media/image6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7.svg"/><Relationship Id="rId24" Type="http://schemas.openxmlformats.org/officeDocument/2006/relationships/image" Target="../media/image148.png"/><Relationship Id="rId5" Type="http://schemas.openxmlformats.org/officeDocument/2006/relationships/image" Target="../media/image11.svg"/><Relationship Id="rId15" Type="http://schemas.openxmlformats.org/officeDocument/2006/relationships/image" Target="../media/image210.svg"/><Relationship Id="rId23" Type="http://schemas.openxmlformats.org/officeDocument/2006/relationships/image" Target="../media/image7.svg"/><Relationship Id="rId28" Type="http://schemas.openxmlformats.org/officeDocument/2006/relationships/image" Target="../media/image150.png"/><Relationship Id="rId10" Type="http://schemas.openxmlformats.org/officeDocument/2006/relationships/image" Target="../media/image127.png"/><Relationship Id="rId19" Type="http://schemas.openxmlformats.org/officeDocument/2006/relationships/image" Target="../media/image350.svg"/><Relationship Id="rId4" Type="http://schemas.openxmlformats.org/officeDocument/2006/relationships/image" Target="../media/image124.png"/><Relationship Id="rId9" Type="http://schemas.openxmlformats.org/officeDocument/2006/relationships/image" Target="../media/image230.svg"/><Relationship Id="rId14" Type="http://schemas.openxmlformats.org/officeDocument/2006/relationships/image" Target="../media/image129.png"/><Relationship Id="rId22" Type="http://schemas.openxmlformats.org/officeDocument/2006/relationships/image" Target="../media/image122.png"/><Relationship Id="rId27" Type="http://schemas.openxmlformats.org/officeDocument/2006/relationships/image" Target="../media/image610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127.png"/><Relationship Id="rId26" Type="http://schemas.openxmlformats.org/officeDocument/2006/relationships/image" Target="../media/image137.png"/><Relationship Id="rId39" Type="http://schemas.openxmlformats.org/officeDocument/2006/relationships/image" Target="../media/image490.svg"/><Relationship Id="rId21" Type="http://schemas.openxmlformats.org/officeDocument/2006/relationships/image" Target="../media/image19.svg"/><Relationship Id="rId34" Type="http://schemas.openxmlformats.org/officeDocument/2006/relationships/image" Target="../media/image141.png"/><Relationship Id="rId42" Type="http://schemas.openxmlformats.org/officeDocument/2006/relationships/image" Target="../media/image145.png"/><Relationship Id="rId47" Type="http://schemas.openxmlformats.org/officeDocument/2006/relationships/image" Target="../media/image570.sv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0.png"/><Relationship Id="rId29" Type="http://schemas.openxmlformats.org/officeDocument/2006/relationships/image" Target="../media/image39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350.svg"/><Relationship Id="rId24" Type="http://schemas.openxmlformats.org/officeDocument/2006/relationships/image" Target="../media/image125.png"/><Relationship Id="rId32" Type="http://schemas.openxmlformats.org/officeDocument/2006/relationships/image" Target="../media/image140.png"/><Relationship Id="rId37" Type="http://schemas.openxmlformats.org/officeDocument/2006/relationships/image" Target="../media/image47.svg"/><Relationship Id="rId40" Type="http://schemas.openxmlformats.org/officeDocument/2006/relationships/image" Target="../media/image144.png"/><Relationship Id="rId45" Type="http://schemas.openxmlformats.org/officeDocument/2006/relationships/image" Target="../media/image550.svg"/><Relationship Id="rId5" Type="http://schemas.openxmlformats.org/officeDocument/2006/relationships/image" Target="../media/image5.svg"/><Relationship Id="rId15" Type="http://schemas.openxmlformats.org/officeDocument/2006/relationships/image" Target="../media/image250.svg"/><Relationship Id="rId23" Type="http://schemas.openxmlformats.org/officeDocument/2006/relationships/image" Target="../media/image210.svg"/><Relationship Id="rId28" Type="http://schemas.openxmlformats.org/officeDocument/2006/relationships/image" Target="../media/image138.png"/><Relationship Id="rId36" Type="http://schemas.openxmlformats.org/officeDocument/2006/relationships/image" Target="../media/image142.png"/><Relationship Id="rId10" Type="http://schemas.openxmlformats.org/officeDocument/2006/relationships/image" Target="../media/image136.png"/><Relationship Id="rId19" Type="http://schemas.openxmlformats.org/officeDocument/2006/relationships/image" Target="../media/image17.svg"/><Relationship Id="rId31" Type="http://schemas.openxmlformats.org/officeDocument/2006/relationships/image" Target="../media/image410.svg"/><Relationship Id="rId44" Type="http://schemas.openxmlformats.org/officeDocument/2006/relationships/image" Target="../media/image146.png"/><Relationship Id="rId4" Type="http://schemas.openxmlformats.org/officeDocument/2006/relationships/image" Target="../media/image121.png"/><Relationship Id="rId9" Type="http://schemas.openxmlformats.org/officeDocument/2006/relationships/image" Target="../media/image11.svg"/><Relationship Id="rId14" Type="http://schemas.openxmlformats.org/officeDocument/2006/relationships/image" Target="../media/image131.png"/><Relationship Id="rId22" Type="http://schemas.openxmlformats.org/officeDocument/2006/relationships/image" Target="../media/image129.png"/><Relationship Id="rId27" Type="http://schemas.openxmlformats.org/officeDocument/2006/relationships/image" Target="../media/image370.svg"/><Relationship Id="rId30" Type="http://schemas.openxmlformats.org/officeDocument/2006/relationships/image" Target="../media/image139.png"/><Relationship Id="rId35" Type="http://schemas.openxmlformats.org/officeDocument/2006/relationships/image" Target="../media/image45.svg"/><Relationship Id="rId43" Type="http://schemas.openxmlformats.org/officeDocument/2006/relationships/image" Target="../media/image530.svg"/><Relationship Id="rId8" Type="http://schemas.openxmlformats.org/officeDocument/2006/relationships/image" Target="../media/image124.png"/><Relationship Id="rId3" Type="http://schemas.openxmlformats.org/officeDocument/2006/relationships/image" Target="../media/image119.jpeg"/><Relationship Id="rId12" Type="http://schemas.openxmlformats.org/officeDocument/2006/relationships/image" Target="../media/image126.png"/><Relationship Id="rId17" Type="http://schemas.openxmlformats.org/officeDocument/2006/relationships/image" Target="../media/image230.svg"/><Relationship Id="rId25" Type="http://schemas.openxmlformats.org/officeDocument/2006/relationships/image" Target="../media/image13.svg"/><Relationship Id="rId33" Type="http://schemas.openxmlformats.org/officeDocument/2006/relationships/image" Target="../media/image430.svg"/><Relationship Id="rId38" Type="http://schemas.openxmlformats.org/officeDocument/2006/relationships/image" Target="../media/image143.png"/><Relationship Id="rId46" Type="http://schemas.openxmlformats.org/officeDocument/2006/relationships/image" Target="../media/image147.png"/><Relationship Id="rId20" Type="http://schemas.openxmlformats.org/officeDocument/2006/relationships/image" Target="../media/image128.png"/><Relationship Id="rId41" Type="http://schemas.openxmlformats.org/officeDocument/2006/relationships/image" Target="../media/image5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svg"/><Relationship Id="rId18" Type="http://schemas.openxmlformats.org/officeDocument/2006/relationships/image" Target="../media/image135.png"/><Relationship Id="rId26" Type="http://schemas.openxmlformats.org/officeDocument/2006/relationships/image" Target="../media/image127.png"/><Relationship Id="rId39" Type="http://schemas.openxmlformats.org/officeDocument/2006/relationships/image" Target="../media/image730.svg"/><Relationship Id="rId21" Type="http://schemas.openxmlformats.org/officeDocument/2006/relationships/image" Target="../media/image7.svg"/><Relationship Id="rId34" Type="http://schemas.openxmlformats.org/officeDocument/2006/relationships/image" Target="../media/image153.png"/><Relationship Id="rId42" Type="http://schemas.openxmlformats.org/officeDocument/2006/relationships/image" Target="../media/image157.png"/><Relationship Id="rId47" Type="http://schemas.openxmlformats.org/officeDocument/2006/relationships/image" Target="../media/image810.sv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8.png"/><Relationship Id="rId29" Type="http://schemas.openxmlformats.org/officeDocument/2006/relationships/image" Target="../media/image2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5.svg"/><Relationship Id="rId24" Type="http://schemas.openxmlformats.org/officeDocument/2006/relationships/image" Target="../media/image136.png"/><Relationship Id="rId32" Type="http://schemas.openxmlformats.org/officeDocument/2006/relationships/image" Target="../media/image152.png"/><Relationship Id="rId37" Type="http://schemas.openxmlformats.org/officeDocument/2006/relationships/image" Target="../media/image710.svg"/><Relationship Id="rId40" Type="http://schemas.openxmlformats.org/officeDocument/2006/relationships/image" Target="../media/image156.png"/><Relationship Id="rId45" Type="http://schemas.openxmlformats.org/officeDocument/2006/relationships/image" Target="../media/image790.svg"/><Relationship Id="rId5" Type="http://schemas.openxmlformats.org/officeDocument/2006/relationships/image" Target="../media/image5.svg"/><Relationship Id="rId15" Type="http://schemas.openxmlformats.org/officeDocument/2006/relationships/image" Target="../media/image230.svg"/><Relationship Id="rId23" Type="http://schemas.openxmlformats.org/officeDocument/2006/relationships/image" Target="../media/image90.svg"/><Relationship Id="rId28" Type="http://schemas.openxmlformats.org/officeDocument/2006/relationships/image" Target="../media/image129.png"/><Relationship Id="rId36" Type="http://schemas.openxmlformats.org/officeDocument/2006/relationships/image" Target="../media/image154.png"/><Relationship Id="rId10" Type="http://schemas.openxmlformats.org/officeDocument/2006/relationships/image" Target="../media/image126.png"/><Relationship Id="rId19" Type="http://schemas.openxmlformats.org/officeDocument/2006/relationships/image" Target="../media/image330.svg"/><Relationship Id="rId31" Type="http://schemas.openxmlformats.org/officeDocument/2006/relationships/image" Target="../media/image650.svg"/><Relationship Id="rId44" Type="http://schemas.openxmlformats.org/officeDocument/2006/relationships/image" Target="../media/image158.png"/><Relationship Id="rId4" Type="http://schemas.openxmlformats.org/officeDocument/2006/relationships/image" Target="../media/image121.png"/><Relationship Id="rId9" Type="http://schemas.openxmlformats.org/officeDocument/2006/relationships/image" Target="../media/image13.svg"/><Relationship Id="rId14" Type="http://schemas.openxmlformats.org/officeDocument/2006/relationships/image" Target="../media/image130.png"/><Relationship Id="rId22" Type="http://schemas.openxmlformats.org/officeDocument/2006/relationships/image" Target="../media/image123.png"/><Relationship Id="rId27" Type="http://schemas.openxmlformats.org/officeDocument/2006/relationships/image" Target="../media/image17.svg"/><Relationship Id="rId30" Type="http://schemas.openxmlformats.org/officeDocument/2006/relationships/image" Target="../media/image151.png"/><Relationship Id="rId35" Type="http://schemas.openxmlformats.org/officeDocument/2006/relationships/image" Target="../media/image690.svg"/><Relationship Id="rId43" Type="http://schemas.openxmlformats.org/officeDocument/2006/relationships/image" Target="../media/image770.svg"/><Relationship Id="rId8" Type="http://schemas.openxmlformats.org/officeDocument/2006/relationships/image" Target="../media/image125.png"/><Relationship Id="rId3" Type="http://schemas.openxmlformats.org/officeDocument/2006/relationships/image" Target="../media/image119.jpeg"/><Relationship Id="rId12" Type="http://schemas.openxmlformats.org/officeDocument/2006/relationships/image" Target="../media/image131.png"/><Relationship Id="rId17" Type="http://schemas.openxmlformats.org/officeDocument/2006/relationships/image" Target="../media/image19.svg"/><Relationship Id="rId25" Type="http://schemas.openxmlformats.org/officeDocument/2006/relationships/image" Target="../media/image350.svg"/><Relationship Id="rId33" Type="http://schemas.openxmlformats.org/officeDocument/2006/relationships/image" Target="../media/image670.svg"/><Relationship Id="rId38" Type="http://schemas.openxmlformats.org/officeDocument/2006/relationships/image" Target="../media/image155.png"/><Relationship Id="rId46" Type="http://schemas.openxmlformats.org/officeDocument/2006/relationships/image" Target="../media/image159.png"/><Relationship Id="rId20" Type="http://schemas.openxmlformats.org/officeDocument/2006/relationships/image" Target="../media/image122.png"/><Relationship Id="rId41" Type="http://schemas.openxmlformats.org/officeDocument/2006/relationships/image" Target="../media/image75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230.svg"/><Relationship Id="rId18" Type="http://schemas.openxmlformats.org/officeDocument/2006/relationships/image" Target="../media/image122.png"/><Relationship Id="rId3" Type="http://schemas.openxmlformats.org/officeDocument/2006/relationships/image" Target="../media/image119.jpeg"/><Relationship Id="rId21" Type="http://schemas.openxmlformats.org/officeDocument/2006/relationships/image" Target="../media/image5.svg"/><Relationship Id="rId7" Type="http://schemas.openxmlformats.org/officeDocument/2006/relationships/image" Target="../media/image350.svg"/><Relationship Id="rId12" Type="http://schemas.openxmlformats.org/officeDocument/2006/relationships/image" Target="../media/image130.png"/><Relationship Id="rId17" Type="http://schemas.openxmlformats.org/officeDocument/2006/relationships/image" Target="../media/image210.svg"/><Relationship Id="rId25" Type="http://schemas.openxmlformats.org/officeDocument/2006/relationships/image" Target="../media/image19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9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250.svg"/><Relationship Id="rId24" Type="http://schemas.openxmlformats.org/officeDocument/2006/relationships/image" Target="../media/image128.png"/><Relationship Id="rId5" Type="http://schemas.openxmlformats.org/officeDocument/2006/relationships/image" Target="../media/image11.svg"/><Relationship Id="rId15" Type="http://schemas.openxmlformats.org/officeDocument/2006/relationships/image" Target="../media/image17.svg"/><Relationship Id="rId23" Type="http://schemas.openxmlformats.org/officeDocument/2006/relationships/image" Target="../media/image15.svg"/><Relationship Id="rId10" Type="http://schemas.openxmlformats.org/officeDocument/2006/relationships/image" Target="../media/image131.png"/><Relationship Id="rId19" Type="http://schemas.openxmlformats.org/officeDocument/2006/relationships/image" Target="../media/image7.svg"/><Relationship Id="rId4" Type="http://schemas.openxmlformats.org/officeDocument/2006/relationships/image" Target="../media/image124.png"/><Relationship Id="rId9" Type="http://schemas.openxmlformats.org/officeDocument/2006/relationships/image" Target="../media/image13.svg"/><Relationship Id="rId14" Type="http://schemas.openxmlformats.org/officeDocument/2006/relationships/image" Target="../media/image127.png"/><Relationship Id="rId22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70675" y="1098475"/>
            <a:ext cx="7231050" cy="8105250"/>
            <a:chOff x="0" y="0"/>
            <a:chExt cx="9641400" cy="108070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9616059" cy="10781538"/>
            </a:xfrm>
            <a:custGeom>
              <a:avLst/>
              <a:gdLst/>
              <a:ahLst/>
              <a:cxnLst/>
              <a:rect l="l" t="t" r="r" b="b"/>
              <a:pathLst>
                <a:path w="9616059" h="10781538">
                  <a:moveTo>
                    <a:pt x="0" y="0"/>
                  </a:moveTo>
                  <a:lnTo>
                    <a:pt x="9616059" y="0"/>
                  </a:lnTo>
                  <a:lnTo>
                    <a:pt x="961605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9641459" cy="10806938"/>
            </a:xfrm>
            <a:custGeom>
              <a:avLst/>
              <a:gdLst/>
              <a:ahLst/>
              <a:cxnLst/>
              <a:rect l="l" t="t" r="r" b="b"/>
              <a:pathLst>
                <a:path w="9641459" h="10806938">
                  <a:moveTo>
                    <a:pt x="12700" y="0"/>
                  </a:moveTo>
                  <a:lnTo>
                    <a:pt x="9628759" y="0"/>
                  </a:lnTo>
                  <a:cubicBezTo>
                    <a:pt x="9635744" y="0"/>
                    <a:pt x="9641459" y="5715"/>
                    <a:pt x="9641459" y="12700"/>
                  </a:cubicBezTo>
                  <a:lnTo>
                    <a:pt x="9641459" y="10794238"/>
                  </a:lnTo>
                  <a:cubicBezTo>
                    <a:pt x="9641459" y="10801223"/>
                    <a:pt x="9635744" y="10806938"/>
                    <a:pt x="9628759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9628759" y="10781538"/>
                  </a:lnTo>
                  <a:lnTo>
                    <a:pt x="9628759" y="10794238"/>
                  </a:lnTo>
                  <a:lnTo>
                    <a:pt x="9616059" y="10794238"/>
                  </a:lnTo>
                  <a:lnTo>
                    <a:pt x="9616059" y="12700"/>
                  </a:lnTo>
                  <a:lnTo>
                    <a:pt x="9628759" y="12700"/>
                  </a:lnTo>
                  <a:lnTo>
                    <a:pt x="962875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5" y="1108175"/>
            <a:ext cx="11099250" cy="8095650"/>
            <a:chOff x="0" y="0"/>
            <a:chExt cx="14799000" cy="107942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4773656" cy="10768838"/>
            </a:xfrm>
            <a:custGeom>
              <a:avLst/>
              <a:gdLst/>
              <a:ahLst/>
              <a:cxnLst/>
              <a:rect l="l" t="t" r="r" b="b"/>
              <a:pathLst>
                <a:path w="14773656" h="10768838">
                  <a:moveTo>
                    <a:pt x="0" y="0"/>
                  </a:moveTo>
                  <a:lnTo>
                    <a:pt x="14773656" y="0"/>
                  </a:lnTo>
                  <a:lnTo>
                    <a:pt x="14773656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4799056" cy="10794238"/>
            </a:xfrm>
            <a:custGeom>
              <a:avLst/>
              <a:gdLst/>
              <a:ahLst/>
              <a:cxnLst/>
              <a:rect l="l" t="t" r="r" b="b"/>
              <a:pathLst>
                <a:path w="14799056" h="10794238">
                  <a:moveTo>
                    <a:pt x="12700" y="0"/>
                  </a:moveTo>
                  <a:lnTo>
                    <a:pt x="14786356" y="0"/>
                  </a:lnTo>
                  <a:cubicBezTo>
                    <a:pt x="14793342" y="0"/>
                    <a:pt x="14799056" y="5715"/>
                    <a:pt x="14799056" y="12700"/>
                  </a:cubicBezTo>
                  <a:lnTo>
                    <a:pt x="14799056" y="10781538"/>
                  </a:lnTo>
                  <a:cubicBezTo>
                    <a:pt x="14799056" y="10788523"/>
                    <a:pt x="14793342" y="10794238"/>
                    <a:pt x="14786356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4786356" y="10768838"/>
                  </a:lnTo>
                  <a:lnTo>
                    <a:pt x="14786356" y="10781538"/>
                  </a:lnTo>
                  <a:lnTo>
                    <a:pt x="14773656" y="10781538"/>
                  </a:lnTo>
                  <a:lnTo>
                    <a:pt x="14773656" y="12700"/>
                  </a:lnTo>
                  <a:lnTo>
                    <a:pt x="14786356" y="12700"/>
                  </a:lnTo>
                  <a:lnTo>
                    <a:pt x="1478635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070675" y="-9725"/>
            <a:ext cx="7231050" cy="1136850"/>
            <a:chOff x="0" y="0"/>
            <a:chExt cx="9641400" cy="15158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9616059" cy="1490345"/>
            </a:xfrm>
            <a:custGeom>
              <a:avLst/>
              <a:gdLst/>
              <a:ahLst/>
              <a:cxnLst/>
              <a:rect l="l" t="t" r="r" b="b"/>
              <a:pathLst>
                <a:path w="9616059" h="1490345">
                  <a:moveTo>
                    <a:pt x="0" y="0"/>
                  </a:moveTo>
                  <a:lnTo>
                    <a:pt x="9616059" y="0"/>
                  </a:lnTo>
                  <a:lnTo>
                    <a:pt x="9616059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641459" cy="1515745"/>
            </a:xfrm>
            <a:custGeom>
              <a:avLst/>
              <a:gdLst/>
              <a:ahLst/>
              <a:cxnLst/>
              <a:rect l="l" t="t" r="r" b="b"/>
              <a:pathLst>
                <a:path w="9641459" h="1515745">
                  <a:moveTo>
                    <a:pt x="12700" y="0"/>
                  </a:moveTo>
                  <a:lnTo>
                    <a:pt x="9628759" y="0"/>
                  </a:lnTo>
                  <a:cubicBezTo>
                    <a:pt x="9635744" y="0"/>
                    <a:pt x="9641459" y="5715"/>
                    <a:pt x="9641459" y="12700"/>
                  </a:cubicBezTo>
                  <a:lnTo>
                    <a:pt x="9641459" y="1503045"/>
                  </a:lnTo>
                  <a:cubicBezTo>
                    <a:pt x="9641459" y="1510030"/>
                    <a:pt x="9635744" y="1515745"/>
                    <a:pt x="9628759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9628759" y="1490345"/>
                  </a:lnTo>
                  <a:lnTo>
                    <a:pt x="9628759" y="1503045"/>
                  </a:lnTo>
                  <a:lnTo>
                    <a:pt x="9616059" y="1503045"/>
                  </a:lnTo>
                  <a:lnTo>
                    <a:pt x="9616059" y="12700"/>
                  </a:lnTo>
                  <a:lnTo>
                    <a:pt x="9628759" y="12700"/>
                  </a:lnTo>
                  <a:lnTo>
                    <a:pt x="962875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9525" y="9184775"/>
            <a:ext cx="1156650" cy="1107450"/>
            <a:chOff x="0" y="0"/>
            <a:chExt cx="1542200" cy="14766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516761" cy="1451229"/>
            </a:xfrm>
            <a:custGeom>
              <a:avLst/>
              <a:gdLst/>
              <a:ahLst/>
              <a:cxnLst/>
              <a:rect l="l" t="t" r="r" b="b"/>
              <a:pathLst>
                <a:path w="1516761" h="1451229">
                  <a:moveTo>
                    <a:pt x="0" y="0"/>
                  </a:moveTo>
                  <a:lnTo>
                    <a:pt x="1516761" y="0"/>
                  </a:lnTo>
                  <a:lnTo>
                    <a:pt x="1516761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542161" cy="1476629"/>
            </a:xfrm>
            <a:custGeom>
              <a:avLst/>
              <a:gdLst/>
              <a:ahLst/>
              <a:cxnLst/>
              <a:rect l="l" t="t" r="r" b="b"/>
              <a:pathLst>
                <a:path w="1542161" h="1476629">
                  <a:moveTo>
                    <a:pt x="12700" y="0"/>
                  </a:moveTo>
                  <a:lnTo>
                    <a:pt x="1529461" y="0"/>
                  </a:lnTo>
                  <a:cubicBezTo>
                    <a:pt x="1536446" y="0"/>
                    <a:pt x="1542161" y="5715"/>
                    <a:pt x="1542161" y="12700"/>
                  </a:cubicBezTo>
                  <a:lnTo>
                    <a:pt x="1542161" y="1463929"/>
                  </a:lnTo>
                  <a:cubicBezTo>
                    <a:pt x="1542161" y="1470914"/>
                    <a:pt x="1536446" y="1476629"/>
                    <a:pt x="1529461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529461" y="1451229"/>
                  </a:lnTo>
                  <a:lnTo>
                    <a:pt x="1529461" y="1463929"/>
                  </a:lnTo>
                  <a:lnTo>
                    <a:pt x="1516761" y="1463929"/>
                  </a:lnTo>
                  <a:lnTo>
                    <a:pt x="1516761" y="12700"/>
                  </a:lnTo>
                  <a:lnTo>
                    <a:pt x="1529461" y="12700"/>
                  </a:lnTo>
                  <a:lnTo>
                    <a:pt x="15294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AutoShape 14"/>
          <p:cNvSpPr/>
          <p:nvPr/>
        </p:nvSpPr>
        <p:spPr>
          <a:xfrm rot="5392966">
            <a:off x="-3518041" y="4548500"/>
            <a:ext cx="9310669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356675" y="6784110"/>
            <a:ext cx="8366850" cy="838050"/>
            <a:chOff x="0" y="0"/>
            <a:chExt cx="11155800" cy="1117400"/>
          </a:xfrm>
        </p:grpSpPr>
        <p:sp>
          <p:nvSpPr>
            <p:cNvPr id="16" name="Freeform 16"/>
            <p:cNvSpPr/>
            <p:nvPr/>
          </p:nvSpPr>
          <p:spPr>
            <a:xfrm>
              <a:off x="12700" y="12700"/>
              <a:ext cx="11130407" cy="1091946"/>
            </a:xfrm>
            <a:custGeom>
              <a:avLst/>
              <a:gdLst/>
              <a:ahLst/>
              <a:cxnLst/>
              <a:rect l="l" t="t" r="r" b="b"/>
              <a:pathLst>
                <a:path w="11130407" h="1091946">
                  <a:moveTo>
                    <a:pt x="0" y="0"/>
                  </a:moveTo>
                  <a:lnTo>
                    <a:pt x="11130407" y="0"/>
                  </a:lnTo>
                  <a:lnTo>
                    <a:pt x="11130407" y="1091946"/>
                  </a:lnTo>
                  <a:lnTo>
                    <a:pt x="0" y="1091946"/>
                  </a:lnTo>
                  <a:close/>
                </a:path>
              </a:pathLst>
            </a:custGeom>
            <a:solidFill>
              <a:srgbClr val="812C4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155807" cy="1117346"/>
            </a:xfrm>
            <a:custGeom>
              <a:avLst/>
              <a:gdLst/>
              <a:ahLst/>
              <a:cxnLst/>
              <a:rect l="l" t="t" r="r" b="b"/>
              <a:pathLst>
                <a:path w="11155807" h="1117346">
                  <a:moveTo>
                    <a:pt x="12700" y="0"/>
                  </a:moveTo>
                  <a:lnTo>
                    <a:pt x="11143107" y="0"/>
                  </a:lnTo>
                  <a:cubicBezTo>
                    <a:pt x="11150092" y="0"/>
                    <a:pt x="11155807" y="5715"/>
                    <a:pt x="11155807" y="12700"/>
                  </a:cubicBezTo>
                  <a:lnTo>
                    <a:pt x="11155807" y="1104646"/>
                  </a:lnTo>
                  <a:cubicBezTo>
                    <a:pt x="11155807" y="1111631"/>
                    <a:pt x="11150092" y="1117346"/>
                    <a:pt x="11143107" y="1117346"/>
                  </a:cubicBezTo>
                  <a:lnTo>
                    <a:pt x="12700" y="1117346"/>
                  </a:lnTo>
                  <a:cubicBezTo>
                    <a:pt x="5715" y="1117346"/>
                    <a:pt x="0" y="1111631"/>
                    <a:pt x="0" y="11046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04646"/>
                  </a:lnTo>
                  <a:lnTo>
                    <a:pt x="12700" y="1104646"/>
                  </a:lnTo>
                  <a:lnTo>
                    <a:pt x="12700" y="1091946"/>
                  </a:lnTo>
                  <a:lnTo>
                    <a:pt x="11143107" y="1091946"/>
                  </a:lnTo>
                  <a:lnTo>
                    <a:pt x="11143107" y="1104646"/>
                  </a:lnTo>
                  <a:lnTo>
                    <a:pt x="11130407" y="1104646"/>
                  </a:lnTo>
                  <a:lnTo>
                    <a:pt x="11130407" y="12700"/>
                  </a:lnTo>
                  <a:lnTo>
                    <a:pt x="11143107" y="12700"/>
                  </a:lnTo>
                  <a:lnTo>
                    <a:pt x="1114310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1155800" cy="1184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Calibri (MS)"/>
                </a:rPr>
                <a:t>Sains Darjah 3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77600" y="2540250"/>
            <a:ext cx="5302448" cy="550945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56675" y="3074225"/>
            <a:ext cx="8366850" cy="179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9"/>
              </a:lnSpc>
            </a:pPr>
            <a:r>
              <a:rPr lang="en-US" sz="9399">
                <a:solidFill>
                  <a:srgbClr val="692333"/>
                </a:solidFill>
                <a:latin typeface="Calibri (MS) Bold"/>
              </a:rPr>
              <a:t>Unit 3: Manusia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12265050" cy="8095650"/>
            <a:chOff x="0" y="0"/>
            <a:chExt cx="16353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6328010" cy="10768838"/>
            </a:xfrm>
            <a:custGeom>
              <a:avLst/>
              <a:gdLst/>
              <a:ahLst/>
              <a:cxnLst/>
              <a:rect l="l" t="t" r="r" b="b"/>
              <a:pathLst>
                <a:path w="16328010" h="10768838">
                  <a:moveTo>
                    <a:pt x="0" y="0"/>
                  </a:moveTo>
                  <a:lnTo>
                    <a:pt x="16328010" y="0"/>
                  </a:lnTo>
                  <a:lnTo>
                    <a:pt x="16328010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353410" cy="10794238"/>
            </a:xfrm>
            <a:custGeom>
              <a:avLst/>
              <a:gdLst/>
              <a:ahLst/>
              <a:cxnLst/>
              <a:rect l="l" t="t" r="r" b="b"/>
              <a:pathLst>
                <a:path w="16353410" h="10794238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0781538"/>
                  </a:lnTo>
                  <a:cubicBezTo>
                    <a:pt x="16353410" y="10788523"/>
                    <a:pt x="16347695" y="10794238"/>
                    <a:pt x="16340710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6340710" y="10768838"/>
                  </a:lnTo>
                  <a:lnTo>
                    <a:pt x="16340710" y="10781538"/>
                  </a:lnTo>
                  <a:lnTo>
                    <a:pt x="16328010" y="10781538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236325" y="1098475"/>
            <a:ext cx="6065250" cy="8105250"/>
            <a:chOff x="0" y="0"/>
            <a:chExt cx="8087000" cy="10807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8061579" cy="10781538"/>
            </a:xfrm>
            <a:custGeom>
              <a:avLst/>
              <a:gdLst/>
              <a:ahLst/>
              <a:cxnLst/>
              <a:rect l="l" t="t" r="r" b="b"/>
              <a:pathLst>
                <a:path w="8061579" h="10781538">
                  <a:moveTo>
                    <a:pt x="0" y="0"/>
                  </a:moveTo>
                  <a:lnTo>
                    <a:pt x="8061579" y="0"/>
                  </a:lnTo>
                  <a:lnTo>
                    <a:pt x="806157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086979" cy="10806938"/>
            </a:xfrm>
            <a:custGeom>
              <a:avLst/>
              <a:gdLst/>
              <a:ahLst/>
              <a:cxnLst/>
              <a:rect l="l" t="t" r="r" b="b"/>
              <a:pathLst>
                <a:path w="8086979" h="10806938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0794238"/>
                  </a:lnTo>
                  <a:cubicBezTo>
                    <a:pt x="8086979" y="10801223"/>
                    <a:pt x="8081264" y="10806938"/>
                    <a:pt x="8074279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8074279" y="10781538"/>
                  </a:lnTo>
                  <a:lnTo>
                    <a:pt x="8074279" y="10794238"/>
                  </a:lnTo>
                  <a:lnTo>
                    <a:pt x="8061579" y="10794238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525" y="9184775"/>
            <a:ext cx="12265050" cy="1107450"/>
            <a:chOff x="0" y="0"/>
            <a:chExt cx="16353400" cy="14766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6328010" cy="1451229"/>
            </a:xfrm>
            <a:custGeom>
              <a:avLst/>
              <a:gdLst/>
              <a:ahLst/>
              <a:cxnLst/>
              <a:rect l="l" t="t" r="r" b="b"/>
              <a:pathLst>
                <a:path w="16328010" h="1451229">
                  <a:moveTo>
                    <a:pt x="0" y="0"/>
                  </a:moveTo>
                  <a:lnTo>
                    <a:pt x="16328010" y="0"/>
                  </a:lnTo>
                  <a:lnTo>
                    <a:pt x="16328010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353410" cy="1476629"/>
            </a:xfrm>
            <a:custGeom>
              <a:avLst/>
              <a:gdLst/>
              <a:ahLst/>
              <a:cxnLst/>
              <a:rect l="l" t="t" r="r" b="b"/>
              <a:pathLst>
                <a:path w="16353410" h="1476629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463929"/>
                  </a:lnTo>
                  <a:cubicBezTo>
                    <a:pt x="16353410" y="1470914"/>
                    <a:pt x="16347695" y="1476629"/>
                    <a:pt x="16340710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6340710" y="1451229"/>
                  </a:lnTo>
                  <a:lnTo>
                    <a:pt x="16340710" y="1463929"/>
                  </a:lnTo>
                  <a:lnTo>
                    <a:pt x="16328010" y="1463929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36475" y="-9725"/>
            <a:ext cx="6065250" cy="1136850"/>
            <a:chOff x="0" y="0"/>
            <a:chExt cx="8087000" cy="15158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8061579" cy="1490345"/>
            </a:xfrm>
            <a:custGeom>
              <a:avLst/>
              <a:gdLst/>
              <a:ahLst/>
              <a:cxnLst/>
              <a:rect l="l" t="t" r="r" b="b"/>
              <a:pathLst>
                <a:path w="8061579" h="1490345">
                  <a:moveTo>
                    <a:pt x="0" y="0"/>
                  </a:moveTo>
                  <a:lnTo>
                    <a:pt x="8061579" y="0"/>
                  </a:lnTo>
                  <a:lnTo>
                    <a:pt x="8061579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086979" cy="1515745"/>
            </a:xfrm>
            <a:custGeom>
              <a:avLst/>
              <a:gdLst/>
              <a:ahLst/>
              <a:cxnLst/>
              <a:rect l="l" t="t" r="r" b="b"/>
              <a:pathLst>
                <a:path w="8086979" h="1515745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503045"/>
                  </a:lnTo>
                  <a:cubicBezTo>
                    <a:pt x="8086979" y="1510030"/>
                    <a:pt x="8081264" y="1515745"/>
                    <a:pt x="8074279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8074279" y="1490345"/>
                  </a:lnTo>
                  <a:lnTo>
                    <a:pt x="8074279" y="1503045"/>
                  </a:lnTo>
                  <a:lnTo>
                    <a:pt x="8061579" y="1503045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88291" y="3349264"/>
            <a:ext cx="4161618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4722986"/>
            <a:ext cx="9670950" cy="316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10600">
                <a:solidFill>
                  <a:srgbClr val="692333"/>
                </a:solidFill>
                <a:latin typeface="Calibri (MS) Bold"/>
              </a:rPr>
              <a:t>Penjagaan Kesihatan Gigi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96925" y="2698301"/>
            <a:ext cx="20521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3772050" cy="8095650"/>
            <a:chOff x="0" y="0"/>
            <a:chExt cx="5029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004054" cy="10768838"/>
            </a:xfrm>
            <a:custGeom>
              <a:avLst/>
              <a:gdLst/>
              <a:ahLst/>
              <a:cxnLst/>
              <a:rect l="l" t="t" r="r" b="b"/>
              <a:pathLst>
                <a:path w="5004054" h="10768838">
                  <a:moveTo>
                    <a:pt x="0" y="0"/>
                  </a:moveTo>
                  <a:lnTo>
                    <a:pt x="5004054" y="0"/>
                  </a:lnTo>
                  <a:lnTo>
                    <a:pt x="5004054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29454" cy="10794238"/>
            </a:xfrm>
            <a:custGeom>
              <a:avLst/>
              <a:gdLst/>
              <a:ahLst/>
              <a:cxnLst/>
              <a:rect l="l" t="t" r="r" b="b"/>
              <a:pathLst>
                <a:path w="5029454" h="10794238">
                  <a:moveTo>
                    <a:pt x="12700" y="0"/>
                  </a:moveTo>
                  <a:lnTo>
                    <a:pt x="5016754" y="0"/>
                  </a:lnTo>
                  <a:cubicBezTo>
                    <a:pt x="5023739" y="0"/>
                    <a:pt x="5029454" y="5715"/>
                    <a:pt x="5029454" y="12700"/>
                  </a:cubicBezTo>
                  <a:lnTo>
                    <a:pt x="5029454" y="10781538"/>
                  </a:lnTo>
                  <a:cubicBezTo>
                    <a:pt x="5029454" y="10788523"/>
                    <a:pt x="5023739" y="10794238"/>
                    <a:pt x="5016754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5016754" y="10768838"/>
                  </a:lnTo>
                  <a:lnTo>
                    <a:pt x="5016754" y="10781538"/>
                  </a:lnTo>
                  <a:lnTo>
                    <a:pt x="5004054" y="10781538"/>
                  </a:lnTo>
                  <a:lnTo>
                    <a:pt x="5004054" y="12700"/>
                  </a:lnTo>
                  <a:lnTo>
                    <a:pt x="5016754" y="12700"/>
                  </a:lnTo>
                  <a:lnTo>
                    <a:pt x="501675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51581" y="1098475"/>
            <a:ext cx="17150144" cy="8105250"/>
            <a:chOff x="0" y="0"/>
            <a:chExt cx="22866858" cy="10807000"/>
          </a:xfrm>
        </p:grpSpPr>
        <p:sp>
          <p:nvSpPr>
            <p:cNvPr id="6" name="Freeform 6"/>
            <p:cNvSpPr/>
            <p:nvPr/>
          </p:nvSpPr>
          <p:spPr>
            <a:xfrm>
              <a:off x="14961" y="12700"/>
              <a:ext cx="22837008" cy="10781538"/>
            </a:xfrm>
            <a:custGeom>
              <a:avLst/>
              <a:gdLst/>
              <a:ahLst/>
              <a:cxnLst/>
              <a:rect l="l" t="t" r="r" b="b"/>
              <a:pathLst>
                <a:path w="22837008" h="10781538">
                  <a:moveTo>
                    <a:pt x="0" y="0"/>
                  </a:moveTo>
                  <a:lnTo>
                    <a:pt x="22837008" y="0"/>
                  </a:lnTo>
                  <a:lnTo>
                    <a:pt x="22837008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866919" cy="10806938"/>
            </a:xfrm>
            <a:custGeom>
              <a:avLst/>
              <a:gdLst/>
              <a:ahLst/>
              <a:cxnLst/>
              <a:rect l="l" t="t" r="r" b="b"/>
              <a:pathLst>
                <a:path w="22866919" h="10806938">
                  <a:moveTo>
                    <a:pt x="14961" y="0"/>
                  </a:moveTo>
                  <a:lnTo>
                    <a:pt x="22851969" y="0"/>
                  </a:lnTo>
                  <a:cubicBezTo>
                    <a:pt x="22860198" y="0"/>
                    <a:pt x="22866919" y="5715"/>
                    <a:pt x="22866919" y="12700"/>
                  </a:cubicBezTo>
                  <a:lnTo>
                    <a:pt x="22866919" y="10794238"/>
                  </a:lnTo>
                  <a:cubicBezTo>
                    <a:pt x="22866919" y="10801223"/>
                    <a:pt x="22860198" y="10806938"/>
                    <a:pt x="22851969" y="10806938"/>
                  </a:cubicBezTo>
                  <a:lnTo>
                    <a:pt x="14961" y="10806938"/>
                  </a:lnTo>
                  <a:cubicBezTo>
                    <a:pt x="6732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6732" y="0"/>
                    <a:pt x="14961" y="0"/>
                  </a:cubicBezTo>
                  <a:moveTo>
                    <a:pt x="14961" y="25400"/>
                  </a:moveTo>
                  <a:lnTo>
                    <a:pt x="14961" y="12700"/>
                  </a:lnTo>
                  <a:lnTo>
                    <a:pt x="29922" y="12700"/>
                  </a:lnTo>
                  <a:lnTo>
                    <a:pt x="29922" y="10794238"/>
                  </a:lnTo>
                  <a:lnTo>
                    <a:pt x="14961" y="10794238"/>
                  </a:lnTo>
                  <a:lnTo>
                    <a:pt x="14961" y="10781538"/>
                  </a:lnTo>
                  <a:lnTo>
                    <a:pt x="22851969" y="10781538"/>
                  </a:lnTo>
                  <a:lnTo>
                    <a:pt x="22851969" y="10794238"/>
                  </a:lnTo>
                  <a:lnTo>
                    <a:pt x="22837009" y="10794238"/>
                  </a:lnTo>
                  <a:lnTo>
                    <a:pt x="22837009" y="12700"/>
                  </a:lnTo>
                  <a:lnTo>
                    <a:pt x="22851969" y="12700"/>
                  </a:lnTo>
                  <a:lnTo>
                    <a:pt x="22851969" y="25400"/>
                  </a:lnTo>
                  <a:lnTo>
                    <a:pt x="14961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43703" y="-9725"/>
            <a:ext cx="14558250" cy="1136850"/>
            <a:chOff x="0" y="0"/>
            <a:chExt cx="19411000" cy="15158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9385662" cy="1490345"/>
            </a:xfrm>
            <a:custGeom>
              <a:avLst/>
              <a:gdLst/>
              <a:ahLst/>
              <a:cxnLst/>
              <a:rect l="l" t="t" r="r" b="b"/>
              <a:pathLst>
                <a:path w="19385662" h="1490345">
                  <a:moveTo>
                    <a:pt x="0" y="0"/>
                  </a:moveTo>
                  <a:lnTo>
                    <a:pt x="19385662" y="0"/>
                  </a:lnTo>
                  <a:lnTo>
                    <a:pt x="19385662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411062" cy="1515745"/>
            </a:xfrm>
            <a:custGeom>
              <a:avLst/>
              <a:gdLst/>
              <a:ahLst/>
              <a:cxnLst/>
              <a:rect l="l" t="t" r="r" b="b"/>
              <a:pathLst>
                <a:path w="19411062" h="1515745">
                  <a:moveTo>
                    <a:pt x="12700" y="0"/>
                  </a:moveTo>
                  <a:lnTo>
                    <a:pt x="19398362" y="0"/>
                  </a:lnTo>
                  <a:cubicBezTo>
                    <a:pt x="19405347" y="0"/>
                    <a:pt x="19411062" y="5715"/>
                    <a:pt x="19411062" y="12700"/>
                  </a:cubicBezTo>
                  <a:lnTo>
                    <a:pt x="19411062" y="1503045"/>
                  </a:lnTo>
                  <a:cubicBezTo>
                    <a:pt x="19411062" y="1510030"/>
                    <a:pt x="19405347" y="1515745"/>
                    <a:pt x="19398362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19398362" y="1490345"/>
                  </a:lnTo>
                  <a:lnTo>
                    <a:pt x="19398362" y="1503045"/>
                  </a:lnTo>
                  <a:lnTo>
                    <a:pt x="19385662" y="1503045"/>
                  </a:lnTo>
                  <a:lnTo>
                    <a:pt x="19385662" y="12700"/>
                  </a:lnTo>
                  <a:lnTo>
                    <a:pt x="19398362" y="12700"/>
                  </a:lnTo>
                  <a:lnTo>
                    <a:pt x="1939836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637814">
            <a:off x="4840125" y="1700026"/>
            <a:ext cx="8185719" cy="777643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9525" y="9184775"/>
            <a:ext cx="1156650" cy="1107450"/>
            <a:chOff x="0" y="0"/>
            <a:chExt cx="1542200" cy="14766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516761" cy="1451229"/>
            </a:xfrm>
            <a:custGeom>
              <a:avLst/>
              <a:gdLst/>
              <a:ahLst/>
              <a:cxnLst/>
              <a:rect l="l" t="t" r="r" b="b"/>
              <a:pathLst>
                <a:path w="1516761" h="1451229">
                  <a:moveTo>
                    <a:pt x="0" y="0"/>
                  </a:moveTo>
                  <a:lnTo>
                    <a:pt x="1516761" y="0"/>
                  </a:lnTo>
                  <a:lnTo>
                    <a:pt x="1516761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542161" cy="1476629"/>
            </a:xfrm>
            <a:custGeom>
              <a:avLst/>
              <a:gdLst/>
              <a:ahLst/>
              <a:cxnLst/>
              <a:rect l="l" t="t" r="r" b="b"/>
              <a:pathLst>
                <a:path w="1542161" h="1476629">
                  <a:moveTo>
                    <a:pt x="12700" y="0"/>
                  </a:moveTo>
                  <a:lnTo>
                    <a:pt x="1529461" y="0"/>
                  </a:lnTo>
                  <a:cubicBezTo>
                    <a:pt x="1536446" y="0"/>
                    <a:pt x="1542161" y="5715"/>
                    <a:pt x="1542161" y="12700"/>
                  </a:cubicBezTo>
                  <a:lnTo>
                    <a:pt x="1542161" y="1463929"/>
                  </a:lnTo>
                  <a:cubicBezTo>
                    <a:pt x="1542161" y="1470914"/>
                    <a:pt x="1536446" y="1476629"/>
                    <a:pt x="1529461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529461" y="1451229"/>
                  </a:lnTo>
                  <a:lnTo>
                    <a:pt x="1529461" y="1463929"/>
                  </a:lnTo>
                  <a:lnTo>
                    <a:pt x="1516761" y="1463929"/>
                  </a:lnTo>
                  <a:lnTo>
                    <a:pt x="1516761" y="12700"/>
                  </a:lnTo>
                  <a:lnTo>
                    <a:pt x="1529461" y="12700"/>
                  </a:lnTo>
                  <a:lnTo>
                    <a:pt x="15294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5" name="AutoShape 15"/>
          <p:cNvSpPr/>
          <p:nvPr/>
        </p:nvSpPr>
        <p:spPr>
          <a:xfrm rot="5392966">
            <a:off x="-3518041" y="4548500"/>
            <a:ext cx="9310669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7936728" y="3600450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>
                  <a:solidFill>
                    <a:srgbClr val="000000"/>
                  </a:solidFill>
                  <a:latin typeface="Calibri (MS) Bold"/>
                </a:rPr>
                <a:t>Cara </a:t>
              </a:r>
              <a:r>
                <a:rPr lang="en-US" sz="4399" dirty="0" err="1">
                  <a:solidFill>
                    <a:srgbClr val="000000"/>
                  </a:solidFill>
                  <a:latin typeface="Calibri (MS) Bold"/>
                </a:rPr>
                <a:t>Penjagaan</a:t>
              </a:r>
              <a:r>
                <a:rPr lang="en-US" sz="4399" dirty="0">
                  <a:solidFill>
                    <a:srgbClr val="000000"/>
                  </a:solidFill>
                  <a:latin typeface="Calibri (MS) Bold"/>
                </a:rPr>
                <a:t> Kesihatan Gigi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76500" y="1237159"/>
            <a:ext cx="5685884" cy="2858461"/>
            <a:chOff x="0" y="-85725"/>
            <a:chExt cx="1497517" cy="7528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97517" cy="656010"/>
            </a:xfrm>
            <a:custGeom>
              <a:avLst/>
              <a:gdLst/>
              <a:ahLst/>
              <a:cxnLst/>
              <a:rect l="l" t="t" r="r" b="b"/>
              <a:pathLst>
                <a:path w="1497517" h="656010">
                  <a:moveTo>
                    <a:pt x="69442" y="0"/>
                  </a:moveTo>
                  <a:lnTo>
                    <a:pt x="1428075" y="0"/>
                  </a:lnTo>
                  <a:cubicBezTo>
                    <a:pt x="1446492" y="0"/>
                    <a:pt x="1464155" y="7316"/>
                    <a:pt x="1477178" y="20339"/>
                  </a:cubicBezTo>
                  <a:cubicBezTo>
                    <a:pt x="1490201" y="33362"/>
                    <a:pt x="1497517" y="51025"/>
                    <a:pt x="1497517" y="69442"/>
                  </a:cubicBezTo>
                  <a:lnTo>
                    <a:pt x="1497517" y="586568"/>
                  </a:lnTo>
                  <a:cubicBezTo>
                    <a:pt x="1497517" y="624919"/>
                    <a:pt x="1466427" y="656010"/>
                    <a:pt x="1428075" y="656010"/>
                  </a:cubicBezTo>
                  <a:lnTo>
                    <a:pt x="69442" y="656010"/>
                  </a:lnTo>
                  <a:cubicBezTo>
                    <a:pt x="31090" y="656010"/>
                    <a:pt x="0" y="624919"/>
                    <a:pt x="0" y="586568"/>
                  </a:cubicBezTo>
                  <a:lnTo>
                    <a:pt x="0" y="69442"/>
                  </a:lnTo>
                  <a:cubicBezTo>
                    <a:pt x="0" y="31090"/>
                    <a:pt x="31090" y="0"/>
                    <a:pt x="69442" y="0"/>
                  </a:cubicBezTo>
                  <a:close/>
                </a:path>
              </a:pathLst>
            </a:custGeom>
            <a:solidFill>
              <a:srgbClr val="F6AD6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492010" cy="75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Berkumur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untuk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mengeluarkan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sisa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makanan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yang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terlekat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di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celah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gigi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02466" y="4611032"/>
            <a:ext cx="4894937" cy="3424948"/>
            <a:chOff x="0" y="-57150"/>
            <a:chExt cx="1289202" cy="9020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9202" cy="812800"/>
            </a:xfrm>
            <a:custGeom>
              <a:avLst/>
              <a:gdLst/>
              <a:ahLst/>
              <a:cxnLst/>
              <a:rect l="l" t="t" r="r" b="b"/>
              <a:pathLst>
                <a:path w="1289202" h="812800">
                  <a:moveTo>
                    <a:pt x="80663" y="0"/>
                  </a:moveTo>
                  <a:lnTo>
                    <a:pt x="1208539" y="0"/>
                  </a:lnTo>
                  <a:cubicBezTo>
                    <a:pt x="1253088" y="0"/>
                    <a:pt x="1289202" y="36114"/>
                    <a:pt x="1289202" y="80663"/>
                  </a:cubicBezTo>
                  <a:lnTo>
                    <a:pt x="1289202" y="732137"/>
                  </a:lnTo>
                  <a:cubicBezTo>
                    <a:pt x="1289202" y="753531"/>
                    <a:pt x="1280703" y="774047"/>
                    <a:pt x="1265576" y="789175"/>
                  </a:cubicBezTo>
                  <a:cubicBezTo>
                    <a:pt x="1250449" y="804302"/>
                    <a:pt x="1229932" y="812800"/>
                    <a:pt x="1208539" y="812800"/>
                  </a:cubicBezTo>
                  <a:lnTo>
                    <a:pt x="80663" y="812800"/>
                  </a:lnTo>
                  <a:cubicBezTo>
                    <a:pt x="59269" y="812800"/>
                    <a:pt x="38753" y="804302"/>
                    <a:pt x="23626" y="789175"/>
                  </a:cubicBezTo>
                  <a:cubicBezTo>
                    <a:pt x="8498" y="774047"/>
                    <a:pt x="0" y="753531"/>
                    <a:pt x="0" y="732137"/>
                  </a:cubicBezTo>
                  <a:lnTo>
                    <a:pt x="0" y="80663"/>
                  </a:lnTo>
                  <a:cubicBezTo>
                    <a:pt x="0" y="59269"/>
                    <a:pt x="8498" y="38753"/>
                    <a:pt x="23626" y="23626"/>
                  </a:cubicBezTo>
                  <a:cubicBezTo>
                    <a:pt x="38753" y="8498"/>
                    <a:pt x="59269" y="0"/>
                    <a:pt x="80663" y="0"/>
                  </a:cubicBezTo>
                  <a:close/>
                </a:path>
              </a:pathLst>
            </a:custGeom>
            <a:solidFill>
              <a:srgbClr val="F6AD6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88839" cy="90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Gigi </a:t>
              </a:r>
              <a:r>
                <a:rPr lang="en-US" sz="2999" dirty="0" err="1">
                  <a:solidFill>
                    <a:srgbClr val="000000"/>
                  </a:solidFill>
                  <a:latin typeface="Calibri (MS)"/>
                </a:rPr>
                <a:t>diberus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"/>
                </a:rPr>
                <a:t>menggunakan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ubat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gigi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yang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digosokkan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di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setiap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permukaan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gigi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2999" dirty="0" err="1">
                  <a:solidFill>
                    <a:srgbClr val="000000"/>
                  </a:solidFill>
                  <a:latin typeface="Calibri (MS)"/>
                </a:rPr>
                <a:t>Berus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"/>
                </a:rPr>
                <a:t>gigi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"/>
                </a:rPr>
                <a:t>sekurang-kurangnya</a:t>
              </a:r>
              <a:r>
                <a:rPr lang="en-US" sz="29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dua</a:t>
              </a:r>
              <a:r>
                <a:rPr lang="en-US" sz="2999" dirty="0">
                  <a:solidFill>
                    <a:srgbClr val="000000"/>
                  </a:solidFill>
                  <a:latin typeface="Calibri (MS) Bold"/>
                </a:rPr>
                <a:t> kali </a:t>
              </a:r>
              <a:r>
                <a:rPr lang="en-US" sz="2999" dirty="0" err="1">
                  <a:solidFill>
                    <a:srgbClr val="000000"/>
                  </a:solidFill>
                  <a:latin typeface="Calibri (MS) Bold"/>
                </a:rPr>
                <a:t>sehari</a:t>
              </a:r>
              <a:endParaRPr lang="en-US" sz="29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94303" y="1374539"/>
            <a:ext cx="5491893" cy="2933095"/>
            <a:chOff x="0" y="-85725"/>
            <a:chExt cx="1446425" cy="7725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6425" cy="619827"/>
            </a:xfrm>
            <a:custGeom>
              <a:avLst/>
              <a:gdLst/>
              <a:ahLst/>
              <a:cxnLst/>
              <a:rect l="l" t="t" r="r" b="b"/>
              <a:pathLst>
                <a:path w="1446425" h="619827">
                  <a:moveTo>
                    <a:pt x="71895" y="0"/>
                  </a:moveTo>
                  <a:lnTo>
                    <a:pt x="1374530" y="0"/>
                  </a:lnTo>
                  <a:cubicBezTo>
                    <a:pt x="1393597" y="0"/>
                    <a:pt x="1411884" y="7575"/>
                    <a:pt x="1425367" y="21057"/>
                  </a:cubicBezTo>
                  <a:cubicBezTo>
                    <a:pt x="1438850" y="34540"/>
                    <a:pt x="1446425" y="52827"/>
                    <a:pt x="1446425" y="71895"/>
                  </a:cubicBezTo>
                  <a:lnTo>
                    <a:pt x="1446425" y="547933"/>
                  </a:lnTo>
                  <a:cubicBezTo>
                    <a:pt x="1446425" y="567000"/>
                    <a:pt x="1438850" y="585287"/>
                    <a:pt x="1425367" y="598770"/>
                  </a:cubicBezTo>
                  <a:cubicBezTo>
                    <a:pt x="1411884" y="612253"/>
                    <a:pt x="1393597" y="619827"/>
                    <a:pt x="1374530" y="619827"/>
                  </a:cubicBezTo>
                  <a:lnTo>
                    <a:pt x="71895" y="619827"/>
                  </a:lnTo>
                  <a:cubicBezTo>
                    <a:pt x="32188" y="619827"/>
                    <a:pt x="0" y="587639"/>
                    <a:pt x="0" y="547933"/>
                  </a:cubicBezTo>
                  <a:lnTo>
                    <a:pt x="0" y="71895"/>
                  </a:lnTo>
                  <a:cubicBezTo>
                    <a:pt x="0" y="52827"/>
                    <a:pt x="7575" y="34540"/>
                    <a:pt x="21057" y="21057"/>
                  </a:cubicBezTo>
                  <a:cubicBezTo>
                    <a:pt x="34540" y="7575"/>
                    <a:pt x="52827" y="0"/>
                    <a:pt x="71895" y="0"/>
                  </a:cubicBezTo>
                  <a:close/>
                </a:path>
              </a:pathLst>
            </a:custGeom>
            <a:solidFill>
              <a:srgbClr val="F6AD6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419913" cy="772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Memberus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gigi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dan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menggunakan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flos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boleh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mengeluarkan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sisa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makanan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04086" y="4830513"/>
            <a:ext cx="5066434" cy="2679076"/>
            <a:chOff x="0" y="-85725"/>
            <a:chExt cx="1334369" cy="7056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31414" cy="559523"/>
            </a:xfrm>
            <a:custGeom>
              <a:avLst/>
              <a:gdLst/>
              <a:ahLst/>
              <a:cxnLst/>
              <a:rect l="l" t="t" r="r" b="b"/>
              <a:pathLst>
                <a:path w="1331414" h="559523">
                  <a:moveTo>
                    <a:pt x="78105" y="0"/>
                  </a:moveTo>
                  <a:lnTo>
                    <a:pt x="1253309" y="0"/>
                  </a:lnTo>
                  <a:cubicBezTo>
                    <a:pt x="1296445" y="0"/>
                    <a:pt x="1331414" y="34969"/>
                    <a:pt x="1331414" y="78105"/>
                  </a:cubicBezTo>
                  <a:lnTo>
                    <a:pt x="1331414" y="481418"/>
                  </a:lnTo>
                  <a:cubicBezTo>
                    <a:pt x="1331414" y="502133"/>
                    <a:pt x="1323185" y="521999"/>
                    <a:pt x="1308538" y="536647"/>
                  </a:cubicBezTo>
                  <a:cubicBezTo>
                    <a:pt x="1293890" y="551294"/>
                    <a:pt x="1274024" y="559523"/>
                    <a:pt x="1253309" y="559523"/>
                  </a:cubicBezTo>
                  <a:lnTo>
                    <a:pt x="78105" y="559523"/>
                  </a:lnTo>
                  <a:cubicBezTo>
                    <a:pt x="57390" y="559523"/>
                    <a:pt x="37524" y="551294"/>
                    <a:pt x="22876" y="536647"/>
                  </a:cubicBezTo>
                  <a:cubicBezTo>
                    <a:pt x="8229" y="521999"/>
                    <a:pt x="0" y="502133"/>
                    <a:pt x="0" y="481418"/>
                  </a:cubicBezTo>
                  <a:lnTo>
                    <a:pt x="0" y="78105"/>
                  </a:lnTo>
                  <a:cubicBezTo>
                    <a:pt x="0" y="57390"/>
                    <a:pt x="8229" y="37524"/>
                    <a:pt x="22876" y="22876"/>
                  </a:cubicBezTo>
                  <a:cubicBezTo>
                    <a:pt x="37524" y="8229"/>
                    <a:pt x="57390" y="0"/>
                    <a:pt x="78105" y="0"/>
                  </a:cubicBezTo>
                  <a:close/>
                </a:path>
              </a:pathLst>
            </a:custGeom>
            <a:solidFill>
              <a:srgbClr val="F6AD6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1334369" cy="705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Membuat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pemeriksaan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gigi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di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klinik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setiap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enam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bulan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21277" y="6990352"/>
            <a:ext cx="4757557" cy="2460781"/>
            <a:chOff x="0" y="-66675"/>
            <a:chExt cx="1253019" cy="6481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3019" cy="511280"/>
            </a:xfrm>
            <a:custGeom>
              <a:avLst/>
              <a:gdLst/>
              <a:ahLst/>
              <a:cxnLst/>
              <a:rect l="l" t="t" r="r" b="b"/>
              <a:pathLst>
                <a:path w="1253019" h="511280">
                  <a:moveTo>
                    <a:pt x="82992" y="0"/>
                  </a:moveTo>
                  <a:lnTo>
                    <a:pt x="1170027" y="0"/>
                  </a:lnTo>
                  <a:cubicBezTo>
                    <a:pt x="1192038" y="0"/>
                    <a:pt x="1213147" y="8744"/>
                    <a:pt x="1228711" y="24308"/>
                  </a:cubicBezTo>
                  <a:cubicBezTo>
                    <a:pt x="1244275" y="39872"/>
                    <a:pt x="1253019" y="60981"/>
                    <a:pt x="1253019" y="82992"/>
                  </a:cubicBezTo>
                  <a:lnTo>
                    <a:pt x="1253019" y="428288"/>
                  </a:lnTo>
                  <a:cubicBezTo>
                    <a:pt x="1253019" y="450299"/>
                    <a:pt x="1244275" y="471408"/>
                    <a:pt x="1228711" y="486972"/>
                  </a:cubicBezTo>
                  <a:cubicBezTo>
                    <a:pt x="1213147" y="502536"/>
                    <a:pt x="1192038" y="511280"/>
                    <a:pt x="1170027" y="511280"/>
                  </a:cubicBezTo>
                  <a:lnTo>
                    <a:pt x="82992" y="511280"/>
                  </a:lnTo>
                  <a:cubicBezTo>
                    <a:pt x="37157" y="511280"/>
                    <a:pt x="0" y="474123"/>
                    <a:pt x="0" y="428288"/>
                  </a:cubicBezTo>
                  <a:lnTo>
                    <a:pt x="0" y="82992"/>
                  </a:lnTo>
                  <a:cubicBezTo>
                    <a:pt x="0" y="60981"/>
                    <a:pt x="8744" y="39872"/>
                    <a:pt x="24308" y="24308"/>
                  </a:cubicBezTo>
                  <a:cubicBezTo>
                    <a:pt x="39872" y="8744"/>
                    <a:pt x="60981" y="0"/>
                    <a:pt x="82992" y="0"/>
                  </a:cubicBezTo>
                  <a:close/>
                </a:path>
              </a:pathLst>
            </a:custGeom>
            <a:solidFill>
              <a:srgbClr val="F6AD6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252514" cy="648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Calibri (MS) Bold"/>
                </a:rPr>
                <a:t>Elakkan</a:t>
              </a:r>
              <a:r>
                <a:rPr lang="en-US" sz="33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 Bold"/>
                </a:rPr>
                <a:t>makan</a:t>
              </a:r>
              <a:r>
                <a:rPr lang="en-US" sz="33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 Bold"/>
                </a:rPr>
                <a:t>makanan</a:t>
              </a:r>
              <a:r>
                <a:rPr lang="en-US" sz="3399" dirty="0">
                  <a:solidFill>
                    <a:srgbClr val="000000"/>
                  </a:solidFill>
                  <a:latin typeface="Calibri (MS) Bold"/>
                </a:rPr>
                <a:t> yang </a:t>
              </a:r>
              <a:r>
                <a:rPr lang="en-US" sz="3399" dirty="0" err="1">
                  <a:solidFill>
                    <a:srgbClr val="000000"/>
                  </a:solidFill>
                  <a:latin typeface="Calibri (MS) Bold"/>
                </a:rPr>
                <a:t>manis</a:t>
              </a:r>
              <a:r>
                <a:rPr lang="en-US" sz="33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dengan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kerap</a:t>
              </a:r>
              <a:endParaRPr lang="en-US" sz="3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20932" y="1600671"/>
            <a:ext cx="1574372" cy="199977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045429" y="6371073"/>
            <a:ext cx="2125378" cy="2061617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541582" y="8035979"/>
            <a:ext cx="1325010" cy="122232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678834" y="8271052"/>
            <a:ext cx="996257" cy="752174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2466" y="7146917"/>
            <a:ext cx="1661737" cy="1778124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3007" y="3193596"/>
            <a:ext cx="1305280" cy="13596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5525" y="1098475"/>
            <a:ext cx="7706250" cy="8105250"/>
            <a:chOff x="0" y="0"/>
            <a:chExt cx="10275000" cy="108070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0249662" cy="10781538"/>
            </a:xfrm>
            <a:custGeom>
              <a:avLst/>
              <a:gdLst/>
              <a:ahLst/>
              <a:cxnLst/>
              <a:rect l="l" t="t" r="r" b="b"/>
              <a:pathLst>
                <a:path w="10249662" h="10781538">
                  <a:moveTo>
                    <a:pt x="0" y="0"/>
                  </a:moveTo>
                  <a:lnTo>
                    <a:pt x="10249662" y="0"/>
                  </a:lnTo>
                  <a:lnTo>
                    <a:pt x="10249662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0275062" cy="10806938"/>
            </a:xfrm>
            <a:custGeom>
              <a:avLst/>
              <a:gdLst/>
              <a:ahLst/>
              <a:cxnLst/>
              <a:rect l="l" t="t" r="r" b="b"/>
              <a:pathLst>
                <a:path w="10275062" h="10806938">
                  <a:moveTo>
                    <a:pt x="12700" y="0"/>
                  </a:moveTo>
                  <a:lnTo>
                    <a:pt x="10262362" y="0"/>
                  </a:lnTo>
                  <a:cubicBezTo>
                    <a:pt x="10269347" y="0"/>
                    <a:pt x="10275062" y="5715"/>
                    <a:pt x="10275062" y="12700"/>
                  </a:cubicBezTo>
                  <a:lnTo>
                    <a:pt x="10275062" y="10794238"/>
                  </a:lnTo>
                  <a:cubicBezTo>
                    <a:pt x="10275062" y="10801223"/>
                    <a:pt x="10269347" y="10806938"/>
                    <a:pt x="10262362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10262362" y="10781538"/>
                  </a:lnTo>
                  <a:lnTo>
                    <a:pt x="10262362" y="10794238"/>
                  </a:lnTo>
                  <a:lnTo>
                    <a:pt x="10249662" y="10794238"/>
                  </a:lnTo>
                  <a:lnTo>
                    <a:pt x="10249662" y="12700"/>
                  </a:lnTo>
                  <a:lnTo>
                    <a:pt x="10262362" y="12700"/>
                  </a:lnTo>
                  <a:lnTo>
                    <a:pt x="1026236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5" y="1108175"/>
            <a:ext cx="10624050" cy="8095650"/>
            <a:chOff x="0" y="0"/>
            <a:chExt cx="14165400" cy="107942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4140053" cy="10768838"/>
            </a:xfrm>
            <a:custGeom>
              <a:avLst/>
              <a:gdLst/>
              <a:ahLst/>
              <a:cxnLst/>
              <a:rect l="l" t="t" r="r" b="b"/>
              <a:pathLst>
                <a:path w="14140053" h="10768838">
                  <a:moveTo>
                    <a:pt x="0" y="0"/>
                  </a:moveTo>
                  <a:lnTo>
                    <a:pt x="14140053" y="0"/>
                  </a:lnTo>
                  <a:lnTo>
                    <a:pt x="14140053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4165453" cy="10794238"/>
            </a:xfrm>
            <a:custGeom>
              <a:avLst/>
              <a:gdLst/>
              <a:ahLst/>
              <a:cxnLst/>
              <a:rect l="l" t="t" r="r" b="b"/>
              <a:pathLst>
                <a:path w="14165453" h="10794238">
                  <a:moveTo>
                    <a:pt x="12700" y="0"/>
                  </a:moveTo>
                  <a:lnTo>
                    <a:pt x="14152753" y="0"/>
                  </a:lnTo>
                  <a:cubicBezTo>
                    <a:pt x="14159739" y="0"/>
                    <a:pt x="14165453" y="5715"/>
                    <a:pt x="14165453" y="12700"/>
                  </a:cubicBezTo>
                  <a:lnTo>
                    <a:pt x="14165453" y="10781538"/>
                  </a:lnTo>
                  <a:cubicBezTo>
                    <a:pt x="14165453" y="10788523"/>
                    <a:pt x="14159739" y="10794238"/>
                    <a:pt x="14152753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4152753" y="10768838"/>
                  </a:lnTo>
                  <a:lnTo>
                    <a:pt x="14152753" y="10781538"/>
                  </a:lnTo>
                  <a:lnTo>
                    <a:pt x="14140053" y="10781538"/>
                  </a:lnTo>
                  <a:lnTo>
                    <a:pt x="14140053" y="12700"/>
                  </a:lnTo>
                  <a:lnTo>
                    <a:pt x="14152753" y="12700"/>
                  </a:lnTo>
                  <a:lnTo>
                    <a:pt x="1415275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595525" y="-9725"/>
            <a:ext cx="7706250" cy="1136850"/>
            <a:chOff x="0" y="0"/>
            <a:chExt cx="10275000" cy="15158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0249662" cy="1490345"/>
            </a:xfrm>
            <a:custGeom>
              <a:avLst/>
              <a:gdLst/>
              <a:ahLst/>
              <a:cxnLst/>
              <a:rect l="l" t="t" r="r" b="b"/>
              <a:pathLst>
                <a:path w="10249662" h="1490345">
                  <a:moveTo>
                    <a:pt x="0" y="0"/>
                  </a:moveTo>
                  <a:lnTo>
                    <a:pt x="10249662" y="0"/>
                  </a:lnTo>
                  <a:lnTo>
                    <a:pt x="10249662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75062" cy="1515745"/>
            </a:xfrm>
            <a:custGeom>
              <a:avLst/>
              <a:gdLst/>
              <a:ahLst/>
              <a:cxnLst/>
              <a:rect l="l" t="t" r="r" b="b"/>
              <a:pathLst>
                <a:path w="10275062" h="1515745">
                  <a:moveTo>
                    <a:pt x="12700" y="0"/>
                  </a:moveTo>
                  <a:lnTo>
                    <a:pt x="10262362" y="0"/>
                  </a:lnTo>
                  <a:cubicBezTo>
                    <a:pt x="10269347" y="0"/>
                    <a:pt x="10275062" y="5715"/>
                    <a:pt x="10275062" y="12700"/>
                  </a:cubicBezTo>
                  <a:lnTo>
                    <a:pt x="10275062" y="1503045"/>
                  </a:lnTo>
                  <a:cubicBezTo>
                    <a:pt x="10275062" y="1510030"/>
                    <a:pt x="10269347" y="1515745"/>
                    <a:pt x="10262362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10262362" y="1490345"/>
                  </a:lnTo>
                  <a:lnTo>
                    <a:pt x="10262362" y="1503045"/>
                  </a:lnTo>
                  <a:lnTo>
                    <a:pt x="10249662" y="1503045"/>
                  </a:lnTo>
                  <a:lnTo>
                    <a:pt x="10249662" y="12700"/>
                  </a:lnTo>
                  <a:lnTo>
                    <a:pt x="10262362" y="12700"/>
                  </a:lnTo>
                  <a:lnTo>
                    <a:pt x="1026236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9525" y="9184775"/>
            <a:ext cx="9397050" cy="1107450"/>
            <a:chOff x="0" y="0"/>
            <a:chExt cx="12529400" cy="14766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2504039" cy="1451229"/>
            </a:xfrm>
            <a:custGeom>
              <a:avLst/>
              <a:gdLst/>
              <a:ahLst/>
              <a:cxnLst/>
              <a:rect l="l" t="t" r="r" b="b"/>
              <a:pathLst>
                <a:path w="12504039" h="1451229">
                  <a:moveTo>
                    <a:pt x="0" y="0"/>
                  </a:moveTo>
                  <a:lnTo>
                    <a:pt x="12504039" y="0"/>
                  </a:lnTo>
                  <a:lnTo>
                    <a:pt x="12504039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2529439" cy="1476629"/>
            </a:xfrm>
            <a:custGeom>
              <a:avLst/>
              <a:gdLst/>
              <a:ahLst/>
              <a:cxnLst/>
              <a:rect l="l" t="t" r="r" b="b"/>
              <a:pathLst>
                <a:path w="12529439" h="1476629">
                  <a:moveTo>
                    <a:pt x="12700" y="0"/>
                  </a:moveTo>
                  <a:lnTo>
                    <a:pt x="12516739" y="0"/>
                  </a:lnTo>
                  <a:cubicBezTo>
                    <a:pt x="12523724" y="0"/>
                    <a:pt x="12529439" y="5715"/>
                    <a:pt x="12529439" y="12700"/>
                  </a:cubicBezTo>
                  <a:lnTo>
                    <a:pt x="12529439" y="1463929"/>
                  </a:lnTo>
                  <a:cubicBezTo>
                    <a:pt x="12529439" y="1470914"/>
                    <a:pt x="12523724" y="1476629"/>
                    <a:pt x="12516739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2516739" y="1451229"/>
                  </a:lnTo>
                  <a:lnTo>
                    <a:pt x="12516739" y="1463929"/>
                  </a:lnTo>
                  <a:lnTo>
                    <a:pt x="12504039" y="1463929"/>
                  </a:lnTo>
                  <a:lnTo>
                    <a:pt x="12504039" y="12700"/>
                  </a:lnTo>
                  <a:lnTo>
                    <a:pt x="12516739" y="12700"/>
                  </a:lnTo>
                  <a:lnTo>
                    <a:pt x="1251673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AutoShape 14"/>
          <p:cNvSpPr/>
          <p:nvPr/>
        </p:nvSpPr>
        <p:spPr>
          <a:xfrm rot="5392966">
            <a:off x="4723009" y="4548500"/>
            <a:ext cx="9310669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37858" y="2973712"/>
            <a:ext cx="7302283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692333"/>
                </a:solidFill>
                <a:latin typeface="Calibri (MS) Bold"/>
              </a:rPr>
              <a:t>Sekian</a:t>
            </a:r>
          </a:p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692333"/>
                </a:solidFill>
                <a:latin typeface="Calibri (MS) Bold"/>
              </a:rPr>
              <a:t>Terima Kasih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76708" y="2886274"/>
            <a:ext cx="4581980" cy="4539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84508" y="435554"/>
            <a:ext cx="1864712" cy="12719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9650" y="6334626"/>
            <a:ext cx="633300" cy="65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471287" y="9819639"/>
            <a:ext cx="882408" cy="8750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34388" y="1509540"/>
            <a:ext cx="13019214" cy="72679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468216" y="9258404"/>
            <a:ext cx="1864712" cy="1271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151200" y="7135976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90137" y="435539"/>
            <a:ext cx="882408" cy="8750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4152658" y="-656192"/>
            <a:ext cx="1588792" cy="17092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32677" y="1990847"/>
            <a:ext cx="10128750" cy="465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41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1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Unit 3: Manusia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66022" y="7445313"/>
            <a:ext cx="46345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99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 Darjah 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-3263984" y="-4165480"/>
            <a:ext cx="9525" cy="952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-2525938" y="-4144094"/>
            <a:ext cx="9525" cy="952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-2524618" y="-4145896"/>
            <a:ext cx="35202" cy="1826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-3131226" y="-4180376"/>
            <a:ext cx="13336" cy="952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-3551730" y="-4194794"/>
            <a:ext cx="12134" cy="952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-3500308" y="-4195394"/>
            <a:ext cx="60914" cy="952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-2794100" y="-4167882"/>
            <a:ext cx="50220" cy="102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-2781606" y="-4157790"/>
            <a:ext cx="9612" cy="95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2349150" y="-4226632"/>
            <a:ext cx="29556" cy="952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2908660" y="-4171006"/>
            <a:ext cx="9525" cy="3075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2916230" y="-4208010"/>
            <a:ext cx="9525" cy="371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457000" y="-4158630"/>
            <a:ext cx="9525" cy="952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51994" y="-4192392"/>
            <a:ext cx="15738" cy="952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-359020" y="-4147938"/>
            <a:ext cx="9525" cy="952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-357818" y="-4153464"/>
            <a:ext cx="26432" cy="1573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442942" y="-4127154"/>
            <a:ext cx="9525" cy="952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"/>
              </a:ext>
            </a:extLst>
          </a:blip>
          <a:srcRect/>
          <a:stretch>
            <a:fillRect/>
          </a:stretch>
        </p:blipFill>
        <p:spPr>
          <a:xfrm>
            <a:off x="51392" y="-4190470"/>
            <a:ext cx="9525" cy="952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"/>
              </a:ext>
            </a:extLst>
          </a:blip>
          <a:srcRect/>
          <a:stretch>
            <a:fillRect/>
          </a:stretch>
        </p:blipFill>
        <p:spPr>
          <a:xfrm>
            <a:off x="-566148" y="-4133520"/>
            <a:ext cx="36764" cy="9525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-558338" y="-4125350"/>
            <a:ext cx="9525" cy="952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389718" y="-4243692"/>
            <a:ext cx="13216" cy="952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4176936" y="7278025"/>
            <a:ext cx="3266153" cy="3982163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047420" y="2057522"/>
            <a:ext cx="844240" cy="84413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5899374" y="778950"/>
            <a:ext cx="3507335" cy="471480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0433413" y="-1194331"/>
            <a:ext cx="2886540" cy="2743229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560913" y="6222729"/>
            <a:ext cx="3111895" cy="303565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2011460" y="-749267"/>
            <a:ext cx="3999305" cy="358102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3432204" y="3675878"/>
            <a:ext cx="690540" cy="69045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3068550" y="7117376"/>
            <a:ext cx="690540" cy="690452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5400170" y="7318522"/>
            <a:ext cx="844240" cy="844132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-198752" y="9095763"/>
            <a:ext cx="1693766" cy="143464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7265085" y="-470380"/>
            <a:ext cx="1623623" cy="108809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5617732" y="5504110"/>
            <a:ext cx="1649014" cy="1775248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-1208104" y="2587968"/>
            <a:ext cx="3111906" cy="28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0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62376" y="1973151"/>
            <a:ext cx="1481443" cy="18704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22400" y="444050"/>
            <a:ext cx="17630389" cy="95644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61250" y="5200176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40244" y="8521022"/>
            <a:ext cx="844240" cy="8441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842464" y="-145744"/>
            <a:ext cx="2029527" cy="1065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541150" y="43916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19300" y="8388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190800" y="9932576"/>
            <a:ext cx="633300" cy="65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541150" y="416734"/>
            <a:ext cx="844240" cy="8441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127599" y="9611739"/>
            <a:ext cx="2095733" cy="10673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81105" y="5343879"/>
            <a:ext cx="1736861" cy="15973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81105" y="3133275"/>
            <a:ext cx="1736861" cy="15973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81105" y="968696"/>
            <a:ext cx="1736861" cy="159733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27468" y="1081562"/>
            <a:ext cx="63291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23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Memberi contoh makanan bagi setiap kelas makanan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57666" y="906403"/>
            <a:ext cx="1460858" cy="14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71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2364" y="3970530"/>
            <a:ext cx="6142292" cy="225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9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99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Objektif Pembelajaran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7666" y="3070962"/>
            <a:ext cx="1460858" cy="14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71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57666" y="5327612"/>
            <a:ext cx="1460858" cy="14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71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-435412" y="1331158"/>
            <a:ext cx="3731240" cy="23436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81105" y="7512709"/>
            <a:ext cx="1736861" cy="159733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857666" y="7496442"/>
            <a:ext cx="1460858" cy="144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4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71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27468" y="3175737"/>
            <a:ext cx="632914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Mengitlak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kepentingan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mengikut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kelasnya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kepada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tubuh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27468" y="5170990"/>
            <a:ext cx="6657922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Menjelas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dengan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contoh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seimbang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berdasarkan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piramid</a:t>
            </a:r>
            <a:r>
              <a:rPr kumimoji="0" lang="en-US" sz="39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endParaRPr kumimoji="0" lang="en-US" sz="3923" b="0" i="0" u="none" strike="noStrike" kern="1200" cap="none" spc="0" normalizeH="0" baseline="0" noProof="0" dirty="0">
              <a:ln>
                <a:noFill/>
              </a:ln>
              <a:solidFill>
                <a:srgbClr val="1DA029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727468" y="7625574"/>
            <a:ext cx="63291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2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Menaakul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kesan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pengambilan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yang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tidak</a:t>
            </a:r>
            <a:r>
              <a:rPr kumimoji="0" lang="en-US" sz="4023" b="0" i="0" u="none" strike="noStrike" kern="1200" cap="none" spc="0" normalizeH="0" baseline="0" noProof="0" dirty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023" b="0" i="0" u="none" strike="noStrike" kern="1200" cap="none" spc="0" normalizeH="0" baseline="0" noProof="0" dirty="0" err="1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seimbang</a:t>
            </a:r>
            <a:endParaRPr kumimoji="0" lang="en-US" sz="4023" b="0" i="0" u="none" strike="noStrike" kern="1200" cap="none" spc="0" normalizeH="0" baseline="0" noProof="0" dirty="0">
              <a:ln>
                <a:noFill/>
              </a:ln>
              <a:solidFill>
                <a:srgbClr val="1DA029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954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62376" y="1973151"/>
            <a:ext cx="1481443" cy="18704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22400" y="444050"/>
            <a:ext cx="17243134" cy="93543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61250" y="5200176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40244" y="8521022"/>
            <a:ext cx="844240" cy="8441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842464" y="-145744"/>
            <a:ext cx="2029527" cy="1065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541150" y="43916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19300" y="8388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190800" y="9932576"/>
            <a:ext cx="633300" cy="65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554994" y="647946"/>
            <a:ext cx="844240" cy="84413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127599" y="9611739"/>
            <a:ext cx="2095733" cy="10673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273467" y="7038656"/>
            <a:ext cx="2042539" cy="187845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273467" y="4438998"/>
            <a:ext cx="2042539" cy="18784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273467" y="1893465"/>
            <a:ext cx="2042539" cy="187845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562379" y="2261192"/>
            <a:ext cx="4893048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7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Kelas Makanan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63502" y="1813960"/>
            <a:ext cx="1717960" cy="17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45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790966"/>
            <a:ext cx="6142292" cy="240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9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</a:t>
            </a:r>
          </a:p>
          <a:p>
            <a:pPr marL="0" marR="0" lvl="0" indent="0" algn="ctr" defTabSz="914400" rtl="0" eaLnBrk="1" fontAlgn="auto" latinLnBrk="0" hangingPunct="1">
              <a:lnSpc>
                <a:spcPts val="85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9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Kandungan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3502" y="4359469"/>
            <a:ext cx="1717960" cy="17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45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45526" y="4916667"/>
            <a:ext cx="630009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7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 Seimbang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63502" y="7013276"/>
            <a:ext cx="1717960" cy="17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8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45" b="0" i="0" u="none" strike="noStrike" kern="1200" cap="none" spc="0" normalizeH="0" baseline="0" noProof="0">
                <a:ln>
                  <a:noFill/>
                </a:ln>
                <a:solidFill>
                  <a:srgbClr val="034A3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2379" y="7023656"/>
            <a:ext cx="6836855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07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Makanan yang Tidak Seimbang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5796150" y="7038656"/>
            <a:ext cx="3665480" cy="545162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-435412" y="1331158"/>
            <a:ext cx="3731240" cy="2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6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34388" y="1509540"/>
            <a:ext cx="13019214" cy="7267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7094" y="8205111"/>
            <a:ext cx="1732313" cy="154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06600" y="255785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79436" y="5522292"/>
            <a:ext cx="1864712" cy="12719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953428" y="8678604"/>
            <a:ext cx="690540" cy="6904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25350" y="3090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03300" y="92381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218579" y="-387033"/>
            <a:ext cx="2026360" cy="12478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75610" y="1231748"/>
            <a:ext cx="1012736" cy="10126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800754" y="2244400"/>
            <a:ext cx="633306" cy="6332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989854" y="7513650"/>
            <a:ext cx="633306" cy="6332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346050" y="3648400"/>
            <a:ext cx="633300" cy="65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796850" y="3845074"/>
            <a:ext cx="2823694" cy="2596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34881" y="3067070"/>
            <a:ext cx="7083750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Kelas Makanan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99975" y="3981450"/>
            <a:ext cx="25969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93371" y="-952146"/>
            <a:ext cx="4272183" cy="375845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242448" y="6341070"/>
            <a:ext cx="3352366" cy="27390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5505191" y="7868749"/>
            <a:ext cx="1489307" cy="148035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-1169913" y="4331469"/>
            <a:ext cx="3775317" cy="364912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036204" y="1405641"/>
            <a:ext cx="1460864" cy="14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0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147103"/>
            <a:ext cx="18288000" cy="992120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02734" y="1991044"/>
            <a:ext cx="4684968" cy="2137306"/>
            <a:chOff x="0" y="0"/>
            <a:chExt cx="1233901" cy="562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38051" y="2004684"/>
            <a:ext cx="4684968" cy="2137306"/>
            <a:chOff x="0" y="0"/>
            <a:chExt cx="1233901" cy="5629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73369" y="2004684"/>
            <a:ext cx="4684968" cy="2137306"/>
            <a:chOff x="0" y="0"/>
            <a:chExt cx="1233901" cy="562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27652" y="4467319"/>
            <a:ext cx="4684968" cy="2137306"/>
            <a:chOff x="0" y="0"/>
            <a:chExt cx="1233901" cy="5629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13662" y="7120994"/>
            <a:ext cx="4684968" cy="2137306"/>
            <a:chOff x="0" y="0"/>
            <a:chExt cx="1233901" cy="5629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77970" y="4467319"/>
            <a:ext cx="4684968" cy="2137306"/>
            <a:chOff x="0" y="0"/>
            <a:chExt cx="1233901" cy="5629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73369" y="7120994"/>
            <a:ext cx="4684968" cy="2137306"/>
            <a:chOff x="0" y="0"/>
            <a:chExt cx="1233901" cy="5629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33901" cy="562912"/>
            </a:xfrm>
            <a:custGeom>
              <a:avLst/>
              <a:gdLst/>
              <a:ahLst/>
              <a:cxnLst/>
              <a:rect l="l" t="t" r="r" b="b"/>
              <a:pathLst>
                <a:path w="1233901" h="562912">
                  <a:moveTo>
                    <a:pt x="84278" y="0"/>
                  </a:moveTo>
                  <a:lnTo>
                    <a:pt x="1149624" y="0"/>
                  </a:lnTo>
                  <a:cubicBezTo>
                    <a:pt x="1171975" y="0"/>
                    <a:pt x="1193412" y="8879"/>
                    <a:pt x="1209217" y="24684"/>
                  </a:cubicBezTo>
                  <a:cubicBezTo>
                    <a:pt x="1225022" y="40489"/>
                    <a:pt x="1233901" y="61926"/>
                    <a:pt x="1233901" y="84278"/>
                  </a:cubicBezTo>
                  <a:lnTo>
                    <a:pt x="1233901" y="478634"/>
                  </a:lnTo>
                  <a:cubicBezTo>
                    <a:pt x="1233901" y="525180"/>
                    <a:pt x="1196169" y="562912"/>
                    <a:pt x="1149624" y="562912"/>
                  </a:cubicBezTo>
                  <a:lnTo>
                    <a:pt x="84278" y="562912"/>
                  </a:lnTo>
                  <a:cubicBezTo>
                    <a:pt x="37732" y="562912"/>
                    <a:pt x="0" y="525180"/>
                    <a:pt x="0" y="478634"/>
                  </a:cubicBezTo>
                  <a:lnTo>
                    <a:pt x="0" y="84278"/>
                  </a:lnTo>
                  <a:cubicBezTo>
                    <a:pt x="0" y="37732"/>
                    <a:pt x="37732" y="0"/>
                    <a:pt x="84278" y="0"/>
                  </a:cubicBezTo>
                  <a:close/>
                </a:path>
              </a:pathLst>
            </a:custGeom>
            <a:solidFill>
              <a:srgbClr val="AABD4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71267" y="1205416"/>
            <a:ext cx="2270482" cy="124592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396627" y="1138378"/>
            <a:ext cx="2306590" cy="152811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661550" y="1251455"/>
            <a:ext cx="2220255" cy="144871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109165" y="4275646"/>
            <a:ext cx="1271709" cy="100463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574980" y="3703589"/>
            <a:ext cx="881946" cy="143991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601185" y="4629635"/>
            <a:ext cx="1804272" cy="70592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0241065" y="3761216"/>
            <a:ext cx="779389" cy="159465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1127586" y="4087351"/>
            <a:ext cx="1422104" cy="138121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7334474" y="6647488"/>
            <a:ext cx="1268433" cy="178652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8480536" y="7041837"/>
            <a:ext cx="1307146" cy="1349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705725" y="6413375"/>
            <a:ext cx="2220255" cy="144871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2009135" y="312791"/>
            <a:ext cx="13677454" cy="10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7 Kelas Makanan dan Kepentingannya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68003" y="3270725"/>
            <a:ext cx="3847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Tumbesaran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8003" y="2222975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Protein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503321" y="3284366"/>
            <a:ext cx="3847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Memberi Tenaga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02039" y="2428854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Karbohidrat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838638" y="3284366"/>
            <a:ext cx="3847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Menjaga kesihatan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38638" y="2502858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Vitamin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792922" y="5747000"/>
            <a:ext cx="3847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Menjaga kesihatan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839790" y="4891359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Mineral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66108" y="8400675"/>
            <a:ext cx="438007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Mengawal suhu badan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78931" y="7352925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Air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51106" y="5766050"/>
            <a:ext cx="41386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Memanaskan badan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31812" y="4948118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Lemak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46506" y="8419725"/>
            <a:ext cx="413869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Mencegah Sembelit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38638" y="7352925"/>
            <a:ext cx="3847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Pelawas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8048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34388" y="1509540"/>
            <a:ext cx="13019214" cy="7267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7094" y="8205111"/>
            <a:ext cx="1732313" cy="154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06600" y="255785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79436" y="5522292"/>
            <a:ext cx="1864712" cy="12719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953428" y="8678604"/>
            <a:ext cx="690540" cy="6904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25350" y="3090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03300" y="92381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218579" y="-387033"/>
            <a:ext cx="2026360" cy="12478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75610" y="1231748"/>
            <a:ext cx="1012736" cy="10126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800754" y="2244400"/>
            <a:ext cx="633306" cy="6332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989854" y="7513650"/>
            <a:ext cx="633306" cy="6332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346050" y="3648400"/>
            <a:ext cx="633300" cy="65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796850" y="3845074"/>
            <a:ext cx="2823694" cy="2596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34881" y="3067070"/>
            <a:ext cx="7083750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 </a:t>
            </a:r>
          </a:p>
          <a:p>
            <a:pPr marL="0" marR="0" lvl="0" indent="0" algn="l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Seimbang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99975" y="3981450"/>
            <a:ext cx="25969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02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93371" y="-952146"/>
            <a:ext cx="4272183" cy="375845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683838" y="6777335"/>
            <a:ext cx="3352366" cy="27390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5505191" y="7868749"/>
            <a:ext cx="1489307" cy="148035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-1169913" y="4331469"/>
            <a:ext cx="3775317" cy="364912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036204" y="1405641"/>
            <a:ext cx="1460864" cy="14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342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170462" y="-1740387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186" y="255304"/>
            <a:ext cx="18003268" cy="97667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511364" y="143030"/>
            <a:ext cx="2029527" cy="10651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819500" y="945180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0186" y="4889292"/>
            <a:ext cx="1864712" cy="12719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719628" y="255304"/>
            <a:ext cx="690540" cy="6904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7259300" y="8629048"/>
            <a:ext cx="690540" cy="6904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534350" y="93195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616300" y="170000"/>
            <a:ext cx="633300" cy="65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368444" y="1264476"/>
            <a:ext cx="1726954" cy="15586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234586" y="3053768"/>
            <a:ext cx="3994592" cy="178664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100956" y="5071528"/>
            <a:ext cx="6261326" cy="17868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4967100" y="7088936"/>
            <a:ext cx="8528964" cy="178676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18357">
            <a:off x="9668149" y="2790925"/>
            <a:ext cx="7135002" cy="0"/>
          </a:xfrm>
          <a:prstGeom prst="line">
            <a:avLst/>
          </a:prstGeom>
          <a:ln w="19050" cap="rnd">
            <a:solidFill>
              <a:srgbClr val="FF66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19296">
            <a:off x="10015497" y="8821575"/>
            <a:ext cx="6787607" cy="0"/>
          </a:xfrm>
          <a:prstGeom prst="line">
            <a:avLst/>
          </a:prstGeom>
          <a:ln w="19050" cap="rnd">
            <a:solidFill>
              <a:srgbClr val="5E6EF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19296">
            <a:off x="10015497" y="6775125"/>
            <a:ext cx="6787607" cy="0"/>
          </a:xfrm>
          <a:prstGeom prst="line">
            <a:avLst/>
          </a:prstGeom>
          <a:ln w="19050" cap="rnd">
            <a:solidFill>
              <a:srgbClr val="1DA02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19296">
            <a:off x="10015497" y="4793875"/>
            <a:ext cx="6787607" cy="0"/>
          </a:xfrm>
          <a:prstGeom prst="line">
            <a:avLst/>
          </a:prstGeom>
          <a:ln w="19050" cap="rnd">
            <a:solidFill>
              <a:srgbClr val="EB911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20975" y="519055"/>
            <a:ext cx="3987150" cy="347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Piramid Makanan Malaysia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3012" y="1131978"/>
            <a:ext cx="398715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FF666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Aras 4 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FF666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 Sedikit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32950" y="2838550"/>
            <a:ext cx="458444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EB911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Aras 3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EB911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 Sederhana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9072" y="4843001"/>
            <a:ext cx="398715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Aras 2 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1DA02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 Banyak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67650" y="6808325"/>
            <a:ext cx="362407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Aras 1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 Secukupnya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15225" y="1298775"/>
            <a:ext cx="175155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Bukan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setiap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hari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89125" y="3201501"/>
            <a:ext cx="175155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2 - 3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hidangan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sehari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866075" y="5147801"/>
            <a:ext cx="175155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5 - 7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hidangan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sehari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836875" y="7113125"/>
            <a:ext cx="175155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3 - 5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hidangan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sehari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A68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5935066" y="7377992"/>
            <a:ext cx="1788994" cy="120868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0739802" y="7347440"/>
            <a:ext cx="1545584" cy="134045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8337352" y="7279210"/>
            <a:ext cx="1789136" cy="146183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7912446" y="5544332"/>
            <a:ext cx="1237848" cy="84067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9082708" y="5262868"/>
            <a:ext cx="1446441" cy="140360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0573258" y="5392376"/>
            <a:ext cx="1063574" cy="114458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6674614" y="5202718"/>
            <a:ext cx="1237816" cy="152390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8486216" y="3736810"/>
            <a:ext cx="920684" cy="89387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8870994" y="3161710"/>
            <a:ext cx="1163598" cy="78577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7558692" y="3542532"/>
            <a:ext cx="742720" cy="110824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"/>
              </a:ext>
            </a:extLst>
          </a:blip>
          <a:srcRect/>
          <a:stretch>
            <a:fillRect/>
          </a:stretch>
        </p:blipFill>
        <p:spPr>
          <a:xfrm>
            <a:off x="9473037" y="3196690"/>
            <a:ext cx="1653978" cy="169260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8443952" y="2086154"/>
            <a:ext cx="706326" cy="44596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"/>
              </a:ext>
            </a:extLst>
          </a:blip>
          <a:srcRect/>
          <a:stretch>
            <a:fillRect/>
          </a:stretch>
        </p:blipFill>
        <p:spPr>
          <a:xfrm>
            <a:off x="9095924" y="1300641"/>
            <a:ext cx="907088" cy="130594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126488" y="2267050"/>
            <a:ext cx="625255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D93E4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Lemak,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D93E4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minyak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D93E4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garam dan gula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95853" y="3936625"/>
            <a:ext cx="625255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Ikan,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ayam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daging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kekacang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susu</a:t>
            </a:r>
          </a:p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produk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BF771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tenusu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BF7718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285386" y="6032175"/>
            <a:ext cx="625255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70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Buah-buahan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dan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703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sayur-sayuran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3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506572" y="7894175"/>
            <a:ext cx="409799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Nasi, mi,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bijirin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produk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bijirin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653C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dan ubi-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653C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ubian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653C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05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799225"/>
            <a:ext cx="13696050" cy="8628450"/>
            <a:chOff x="0" y="0"/>
            <a:chExt cx="18261400" cy="11504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8236057" cy="11479149"/>
            </a:xfrm>
            <a:custGeom>
              <a:avLst/>
              <a:gdLst/>
              <a:ahLst/>
              <a:cxnLst/>
              <a:rect l="l" t="t" r="r" b="b"/>
              <a:pathLst>
                <a:path w="18236057" h="11479149">
                  <a:moveTo>
                    <a:pt x="0" y="0"/>
                  </a:moveTo>
                  <a:lnTo>
                    <a:pt x="18236057" y="0"/>
                  </a:lnTo>
                  <a:lnTo>
                    <a:pt x="18236057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261457" cy="11504549"/>
            </a:xfrm>
            <a:custGeom>
              <a:avLst/>
              <a:gdLst/>
              <a:ahLst/>
              <a:cxnLst/>
              <a:rect l="l" t="t" r="r" b="b"/>
              <a:pathLst>
                <a:path w="18261457" h="11504549">
                  <a:moveTo>
                    <a:pt x="12700" y="0"/>
                  </a:moveTo>
                  <a:lnTo>
                    <a:pt x="18248757" y="0"/>
                  </a:lnTo>
                  <a:cubicBezTo>
                    <a:pt x="18255743" y="0"/>
                    <a:pt x="18261457" y="5715"/>
                    <a:pt x="18261457" y="12700"/>
                  </a:cubicBezTo>
                  <a:lnTo>
                    <a:pt x="18261457" y="11491849"/>
                  </a:lnTo>
                  <a:cubicBezTo>
                    <a:pt x="18261457" y="11498834"/>
                    <a:pt x="18255743" y="11504549"/>
                    <a:pt x="18248757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18248757" y="11479149"/>
                  </a:lnTo>
                  <a:lnTo>
                    <a:pt x="18248757" y="11491849"/>
                  </a:lnTo>
                  <a:lnTo>
                    <a:pt x="18236057" y="11491849"/>
                  </a:lnTo>
                  <a:lnTo>
                    <a:pt x="18236057" y="12700"/>
                  </a:lnTo>
                  <a:lnTo>
                    <a:pt x="18248757" y="12700"/>
                  </a:lnTo>
                  <a:lnTo>
                    <a:pt x="1824875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5" y="9408625"/>
            <a:ext cx="7231050" cy="914250"/>
            <a:chOff x="0" y="0"/>
            <a:chExt cx="9641400" cy="1219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9616059" cy="1193546"/>
            </a:xfrm>
            <a:custGeom>
              <a:avLst/>
              <a:gdLst/>
              <a:ahLst/>
              <a:cxnLst/>
              <a:rect l="l" t="t" r="r" b="b"/>
              <a:pathLst>
                <a:path w="9616059" h="1193546">
                  <a:moveTo>
                    <a:pt x="0" y="0"/>
                  </a:moveTo>
                  <a:lnTo>
                    <a:pt x="9616059" y="0"/>
                  </a:lnTo>
                  <a:lnTo>
                    <a:pt x="9616059" y="1193546"/>
                  </a:lnTo>
                  <a:lnTo>
                    <a:pt x="0" y="1193546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641459" cy="1218946"/>
            </a:xfrm>
            <a:custGeom>
              <a:avLst/>
              <a:gdLst/>
              <a:ahLst/>
              <a:cxnLst/>
              <a:rect l="l" t="t" r="r" b="b"/>
              <a:pathLst>
                <a:path w="9641459" h="1218946">
                  <a:moveTo>
                    <a:pt x="12700" y="0"/>
                  </a:moveTo>
                  <a:lnTo>
                    <a:pt x="9628759" y="0"/>
                  </a:lnTo>
                  <a:cubicBezTo>
                    <a:pt x="9635744" y="0"/>
                    <a:pt x="9641459" y="5715"/>
                    <a:pt x="9641459" y="12700"/>
                  </a:cubicBezTo>
                  <a:lnTo>
                    <a:pt x="9641459" y="1206246"/>
                  </a:lnTo>
                  <a:cubicBezTo>
                    <a:pt x="9641459" y="1213231"/>
                    <a:pt x="9635744" y="1218946"/>
                    <a:pt x="9628759" y="1218946"/>
                  </a:cubicBezTo>
                  <a:lnTo>
                    <a:pt x="12700" y="1218946"/>
                  </a:lnTo>
                  <a:cubicBezTo>
                    <a:pt x="5715" y="1218946"/>
                    <a:pt x="0" y="1213231"/>
                    <a:pt x="0" y="12062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6246"/>
                  </a:lnTo>
                  <a:lnTo>
                    <a:pt x="12700" y="1206246"/>
                  </a:lnTo>
                  <a:lnTo>
                    <a:pt x="12700" y="1193546"/>
                  </a:lnTo>
                  <a:lnTo>
                    <a:pt x="9628759" y="1193546"/>
                  </a:lnTo>
                  <a:lnTo>
                    <a:pt x="9628759" y="1206246"/>
                  </a:lnTo>
                  <a:lnTo>
                    <a:pt x="9616059" y="1206246"/>
                  </a:lnTo>
                  <a:lnTo>
                    <a:pt x="9616059" y="12700"/>
                  </a:lnTo>
                  <a:lnTo>
                    <a:pt x="9628759" y="12700"/>
                  </a:lnTo>
                  <a:lnTo>
                    <a:pt x="962875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8" name="AutoShape 8"/>
          <p:cNvSpPr/>
          <p:nvPr/>
        </p:nvSpPr>
        <p:spPr>
          <a:xfrm rot="5393781">
            <a:off x="7586966" y="5143500"/>
            <a:ext cx="10531667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2843275" y="799225"/>
            <a:ext cx="5454450" cy="8628450"/>
            <a:chOff x="0" y="0"/>
            <a:chExt cx="7272600" cy="115046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247255" cy="11479149"/>
            </a:xfrm>
            <a:custGeom>
              <a:avLst/>
              <a:gdLst/>
              <a:ahLst/>
              <a:cxnLst/>
              <a:rect l="l" t="t" r="r" b="b"/>
              <a:pathLst>
                <a:path w="7247255" h="11479149">
                  <a:moveTo>
                    <a:pt x="0" y="0"/>
                  </a:moveTo>
                  <a:lnTo>
                    <a:pt x="7247255" y="0"/>
                  </a:lnTo>
                  <a:lnTo>
                    <a:pt x="7247255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72655" cy="11504549"/>
            </a:xfrm>
            <a:custGeom>
              <a:avLst/>
              <a:gdLst/>
              <a:ahLst/>
              <a:cxnLst/>
              <a:rect l="l" t="t" r="r" b="b"/>
              <a:pathLst>
                <a:path w="7272655" h="11504549">
                  <a:moveTo>
                    <a:pt x="12700" y="0"/>
                  </a:moveTo>
                  <a:lnTo>
                    <a:pt x="7259955" y="0"/>
                  </a:lnTo>
                  <a:cubicBezTo>
                    <a:pt x="7266940" y="0"/>
                    <a:pt x="7272655" y="5715"/>
                    <a:pt x="7272655" y="12700"/>
                  </a:cubicBezTo>
                  <a:lnTo>
                    <a:pt x="7272655" y="11491849"/>
                  </a:lnTo>
                  <a:cubicBezTo>
                    <a:pt x="7272655" y="11498834"/>
                    <a:pt x="7266940" y="11504549"/>
                    <a:pt x="7259955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7259955" y="11479149"/>
                  </a:lnTo>
                  <a:lnTo>
                    <a:pt x="7259955" y="11491849"/>
                  </a:lnTo>
                  <a:lnTo>
                    <a:pt x="7247255" y="11491849"/>
                  </a:lnTo>
                  <a:lnTo>
                    <a:pt x="7247255" y="12700"/>
                  </a:lnTo>
                  <a:lnTo>
                    <a:pt x="7259955" y="12700"/>
                  </a:lnTo>
                  <a:lnTo>
                    <a:pt x="725995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2843125" y="-75875"/>
            <a:ext cx="5454450" cy="895650"/>
            <a:chOff x="0" y="0"/>
            <a:chExt cx="7272600" cy="11942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247255" cy="1168781"/>
            </a:xfrm>
            <a:custGeom>
              <a:avLst/>
              <a:gdLst/>
              <a:ahLst/>
              <a:cxnLst/>
              <a:rect l="l" t="t" r="r" b="b"/>
              <a:pathLst>
                <a:path w="7247255" h="1168781">
                  <a:moveTo>
                    <a:pt x="0" y="0"/>
                  </a:moveTo>
                  <a:lnTo>
                    <a:pt x="7247255" y="0"/>
                  </a:lnTo>
                  <a:lnTo>
                    <a:pt x="7247255" y="1168781"/>
                  </a:lnTo>
                  <a:lnTo>
                    <a:pt x="0" y="1168781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272655" cy="1194181"/>
            </a:xfrm>
            <a:custGeom>
              <a:avLst/>
              <a:gdLst/>
              <a:ahLst/>
              <a:cxnLst/>
              <a:rect l="l" t="t" r="r" b="b"/>
              <a:pathLst>
                <a:path w="7272655" h="1194181">
                  <a:moveTo>
                    <a:pt x="12700" y="0"/>
                  </a:moveTo>
                  <a:lnTo>
                    <a:pt x="7259955" y="0"/>
                  </a:lnTo>
                  <a:cubicBezTo>
                    <a:pt x="7266940" y="0"/>
                    <a:pt x="7272655" y="5715"/>
                    <a:pt x="7272655" y="12700"/>
                  </a:cubicBezTo>
                  <a:lnTo>
                    <a:pt x="7272655" y="1181481"/>
                  </a:lnTo>
                  <a:cubicBezTo>
                    <a:pt x="7272655" y="1188466"/>
                    <a:pt x="7266940" y="1194181"/>
                    <a:pt x="7259955" y="1194181"/>
                  </a:cubicBezTo>
                  <a:lnTo>
                    <a:pt x="12700" y="1194181"/>
                  </a:lnTo>
                  <a:cubicBezTo>
                    <a:pt x="5715" y="1194181"/>
                    <a:pt x="0" y="1188466"/>
                    <a:pt x="0" y="11814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81481"/>
                  </a:lnTo>
                  <a:lnTo>
                    <a:pt x="12700" y="1181481"/>
                  </a:lnTo>
                  <a:lnTo>
                    <a:pt x="12700" y="1168781"/>
                  </a:lnTo>
                  <a:lnTo>
                    <a:pt x="7259955" y="1168781"/>
                  </a:lnTo>
                  <a:lnTo>
                    <a:pt x="7259955" y="1181481"/>
                  </a:lnTo>
                  <a:lnTo>
                    <a:pt x="7247255" y="1181481"/>
                  </a:lnTo>
                  <a:lnTo>
                    <a:pt x="7247255" y="12700"/>
                  </a:lnTo>
                  <a:lnTo>
                    <a:pt x="7259955" y="12700"/>
                  </a:lnTo>
                  <a:lnTo>
                    <a:pt x="725995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31425" y="2523541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425" y="5657057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87175" y="2523541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87175" y="5657057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1425" y="838600"/>
            <a:ext cx="1122975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692333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375" y="3546375"/>
            <a:ext cx="44281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Memerihalkan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jenis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dan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 smtClean="0">
                <a:solidFill>
                  <a:srgbClr val="692333"/>
                </a:solidFill>
                <a:latin typeface="Calibri (MS)"/>
              </a:rPr>
              <a:t>fungsinya</a:t>
            </a:r>
            <a:r>
              <a:rPr lang="en-US" sz="3499" dirty="0" smtClean="0">
                <a:solidFill>
                  <a:srgbClr val="692333"/>
                </a:solidFill>
                <a:latin typeface="Calibri (MS)"/>
              </a:rPr>
              <a:t>.</a:t>
            </a:r>
            <a:endParaRPr lang="en-US" sz="3499" dirty="0">
              <a:solidFill>
                <a:srgbClr val="692333"/>
              </a:solidFill>
              <a:latin typeface="Calibri (MS)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87125" y="3546375"/>
            <a:ext cx="4428150" cy="106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Melabelkan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struktur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1425" y="6676232"/>
            <a:ext cx="442815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Membanding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dan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membezakan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set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susu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dan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set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 smtClean="0">
                <a:solidFill>
                  <a:srgbClr val="692333"/>
                </a:solidFill>
                <a:latin typeface="Calibri (MS)"/>
              </a:rPr>
              <a:t>kekal</a:t>
            </a:r>
            <a:r>
              <a:rPr lang="en-US" sz="3499" dirty="0" smtClean="0">
                <a:solidFill>
                  <a:srgbClr val="692333"/>
                </a:solidFill>
                <a:latin typeface="Calibri (MS)"/>
              </a:rPr>
              <a:t>.</a:t>
            </a:r>
            <a:endParaRPr lang="en-US" sz="3499" dirty="0">
              <a:solidFill>
                <a:srgbClr val="692333"/>
              </a:solidFill>
              <a:latin typeface="Calibri (MS)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87175" y="6676232"/>
            <a:ext cx="442815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Menghubung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kait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penjagaan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kesihatan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dengan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>
                <a:solidFill>
                  <a:srgbClr val="692333"/>
                </a:solidFill>
                <a:latin typeface="Calibri (MS)"/>
              </a:rPr>
              <a:t>struktur</a:t>
            </a:r>
            <a:r>
              <a:rPr lang="en-US" sz="3499" dirty="0">
                <a:solidFill>
                  <a:srgbClr val="692333"/>
                </a:solidFill>
                <a:latin typeface="Calibri (MS)"/>
              </a:rPr>
              <a:t> </a:t>
            </a:r>
            <a:r>
              <a:rPr lang="en-US" sz="3499" dirty="0" err="1" smtClean="0">
                <a:solidFill>
                  <a:srgbClr val="692333"/>
                </a:solidFill>
                <a:latin typeface="Calibri (MS)"/>
              </a:rPr>
              <a:t>gigi</a:t>
            </a:r>
            <a:r>
              <a:rPr lang="en-US" sz="3499" dirty="0" smtClean="0">
                <a:solidFill>
                  <a:srgbClr val="692333"/>
                </a:solidFill>
                <a:latin typeface="Calibri (MS)"/>
              </a:rPr>
              <a:t>.</a:t>
            </a:r>
            <a:endParaRPr lang="en-US" sz="3499" dirty="0">
              <a:solidFill>
                <a:srgbClr val="692333"/>
              </a:solidFill>
              <a:latin typeface="Calibri (MS)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89956" y="3613050"/>
            <a:ext cx="4109128" cy="40709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34388" y="1509540"/>
            <a:ext cx="13019214" cy="7267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57094" y="8205111"/>
            <a:ext cx="1732313" cy="154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06600" y="255785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579436" y="5522292"/>
            <a:ext cx="1864712" cy="12719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953428" y="8678604"/>
            <a:ext cx="690540" cy="6904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25350" y="3090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03300" y="923810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218579" y="-387033"/>
            <a:ext cx="2026360" cy="12478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475610" y="1231748"/>
            <a:ext cx="1012736" cy="10126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800754" y="2244400"/>
            <a:ext cx="633306" cy="6332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3989854" y="7513650"/>
            <a:ext cx="633306" cy="6332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346050" y="3648400"/>
            <a:ext cx="633300" cy="65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796850" y="3845074"/>
            <a:ext cx="2823694" cy="259686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87807" y="2367350"/>
            <a:ext cx="7083750" cy="57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Makanan yang Tidak Seimbang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99975" y="3981450"/>
            <a:ext cx="25969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A683A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893371" y="-952146"/>
            <a:ext cx="4272183" cy="375845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683838" y="6777335"/>
            <a:ext cx="3352366" cy="27390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5505191" y="7868749"/>
            <a:ext cx="1489307" cy="148035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-1169913" y="4331469"/>
            <a:ext cx="3775317" cy="364912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6036204" y="1405641"/>
            <a:ext cx="1460864" cy="14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75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22400" y="444050"/>
            <a:ext cx="17243134" cy="93543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795" y="4227535"/>
            <a:ext cx="1497441" cy="17623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030400" y="19280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075593" y="9155973"/>
            <a:ext cx="2143846" cy="9557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670895" y="-402742"/>
            <a:ext cx="1204557" cy="20464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14700" y="82840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402854" y="166704"/>
            <a:ext cx="690540" cy="6904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576750" y="258950"/>
            <a:ext cx="633300" cy="653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030400" y="1875312"/>
            <a:ext cx="10791076" cy="2552700"/>
            <a:chOff x="0" y="0"/>
            <a:chExt cx="2842094" cy="6723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2094" cy="672316"/>
            </a:xfrm>
            <a:custGeom>
              <a:avLst/>
              <a:gdLst/>
              <a:ahLst/>
              <a:cxnLst/>
              <a:rect l="l" t="t" r="r" b="b"/>
              <a:pathLst>
                <a:path w="2842094" h="672316">
                  <a:moveTo>
                    <a:pt x="36589" y="0"/>
                  </a:moveTo>
                  <a:lnTo>
                    <a:pt x="2805505" y="0"/>
                  </a:lnTo>
                  <a:cubicBezTo>
                    <a:pt x="2825712" y="0"/>
                    <a:pt x="2842094" y="16382"/>
                    <a:pt x="2842094" y="36589"/>
                  </a:cubicBezTo>
                  <a:lnTo>
                    <a:pt x="2842094" y="635727"/>
                  </a:lnTo>
                  <a:cubicBezTo>
                    <a:pt x="2842094" y="655934"/>
                    <a:pt x="2825712" y="672316"/>
                    <a:pt x="2805505" y="672316"/>
                  </a:cubicBezTo>
                  <a:lnTo>
                    <a:pt x="36589" y="672316"/>
                  </a:lnTo>
                  <a:cubicBezTo>
                    <a:pt x="16382" y="672316"/>
                    <a:pt x="0" y="655934"/>
                    <a:pt x="0" y="635727"/>
                  </a:cubicBezTo>
                  <a:lnTo>
                    <a:pt x="0" y="36589"/>
                  </a:lnTo>
                  <a:cubicBezTo>
                    <a:pt x="0" y="16382"/>
                    <a:pt x="16382" y="0"/>
                    <a:pt x="36589" y="0"/>
                  </a:cubicBezTo>
                  <a:close/>
                </a:path>
              </a:pathLst>
            </a:custGeom>
            <a:solidFill>
              <a:srgbClr val="FDF2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30400" y="4513737"/>
            <a:ext cx="10791076" cy="2227889"/>
            <a:chOff x="0" y="0"/>
            <a:chExt cx="2842094" cy="586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42094" cy="586769"/>
            </a:xfrm>
            <a:custGeom>
              <a:avLst/>
              <a:gdLst/>
              <a:ahLst/>
              <a:cxnLst/>
              <a:rect l="l" t="t" r="r" b="b"/>
              <a:pathLst>
                <a:path w="2842094" h="586769">
                  <a:moveTo>
                    <a:pt x="36589" y="0"/>
                  </a:moveTo>
                  <a:lnTo>
                    <a:pt x="2805505" y="0"/>
                  </a:lnTo>
                  <a:cubicBezTo>
                    <a:pt x="2825712" y="0"/>
                    <a:pt x="2842094" y="16382"/>
                    <a:pt x="2842094" y="36589"/>
                  </a:cubicBezTo>
                  <a:lnTo>
                    <a:pt x="2842094" y="550180"/>
                  </a:lnTo>
                  <a:cubicBezTo>
                    <a:pt x="2842094" y="570387"/>
                    <a:pt x="2825712" y="586769"/>
                    <a:pt x="2805505" y="586769"/>
                  </a:cubicBezTo>
                  <a:lnTo>
                    <a:pt x="36589" y="586769"/>
                  </a:lnTo>
                  <a:cubicBezTo>
                    <a:pt x="26885" y="586769"/>
                    <a:pt x="17579" y="582914"/>
                    <a:pt x="10717" y="576052"/>
                  </a:cubicBezTo>
                  <a:cubicBezTo>
                    <a:pt x="3855" y="569190"/>
                    <a:pt x="0" y="559884"/>
                    <a:pt x="0" y="550180"/>
                  </a:cubicBezTo>
                  <a:lnTo>
                    <a:pt x="0" y="36589"/>
                  </a:lnTo>
                  <a:cubicBezTo>
                    <a:pt x="0" y="16382"/>
                    <a:pt x="16382" y="0"/>
                    <a:pt x="36589" y="0"/>
                  </a:cubicBezTo>
                  <a:close/>
                </a:path>
              </a:pathLst>
            </a:custGeom>
            <a:solidFill>
              <a:srgbClr val="C5FB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30400" y="6966258"/>
            <a:ext cx="10791076" cy="1644442"/>
            <a:chOff x="0" y="0"/>
            <a:chExt cx="2842094" cy="4331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42094" cy="433104"/>
            </a:xfrm>
            <a:custGeom>
              <a:avLst/>
              <a:gdLst/>
              <a:ahLst/>
              <a:cxnLst/>
              <a:rect l="l" t="t" r="r" b="b"/>
              <a:pathLst>
                <a:path w="2842094" h="433104">
                  <a:moveTo>
                    <a:pt x="36589" y="0"/>
                  </a:moveTo>
                  <a:lnTo>
                    <a:pt x="2805505" y="0"/>
                  </a:lnTo>
                  <a:cubicBezTo>
                    <a:pt x="2825712" y="0"/>
                    <a:pt x="2842094" y="16382"/>
                    <a:pt x="2842094" y="36589"/>
                  </a:cubicBezTo>
                  <a:lnTo>
                    <a:pt x="2842094" y="396515"/>
                  </a:lnTo>
                  <a:cubicBezTo>
                    <a:pt x="2842094" y="406219"/>
                    <a:pt x="2838239" y="415525"/>
                    <a:pt x="2831377" y="422387"/>
                  </a:cubicBezTo>
                  <a:cubicBezTo>
                    <a:pt x="2824515" y="429249"/>
                    <a:pt x="2815209" y="433104"/>
                    <a:pt x="2805505" y="433104"/>
                  </a:cubicBezTo>
                  <a:lnTo>
                    <a:pt x="36589" y="433104"/>
                  </a:lnTo>
                  <a:cubicBezTo>
                    <a:pt x="16382" y="433104"/>
                    <a:pt x="0" y="416722"/>
                    <a:pt x="0" y="396515"/>
                  </a:cubicBezTo>
                  <a:lnTo>
                    <a:pt x="0" y="36589"/>
                  </a:lnTo>
                  <a:cubicBezTo>
                    <a:pt x="0" y="16382"/>
                    <a:pt x="16382" y="0"/>
                    <a:pt x="36589" y="0"/>
                  </a:cubicBezTo>
                  <a:close/>
                </a:path>
              </a:pathLst>
            </a:custGeom>
            <a:solidFill>
              <a:srgbClr val="FFBCB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347050" y="1875312"/>
            <a:ext cx="1311396" cy="138588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4516999" y="4428012"/>
            <a:ext cx="1141447" cy="112432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4208114" y="6966258"/>
            <a:ext cx="1450332" cy="94634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4347050" y="7121501"/>
            <a:ext cx="985427" cy="7439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3259635" y="2434026"/>
            <a:ext cx="1267529" cy="137962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3259635" y="4877229"/>
            <a:ext cx="1243550" cy="125137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2875952" y="6874976"/>
            <a:ext cx="1401597" cy="173572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8549881" y="2709758"/>
            <a:ext cx="1195271" cy="96577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939725" y="721350"/>
            <a:ext cx="14408550" cy="107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Makanan yang Tidak Seimbang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47050" y="3270725"/>
            <a:ext cx="406641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Kerap</a:t>
            </a: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1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makan</a:t>
            </a: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1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makanan</a:t>
            </a: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yang </a:t>
            </a:r>
            <a:r>
              <a:rPr kumimoji="0" lang="en-US" sz="31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berlemak</a:t>
            </a:r>
            <a:endParaRPr kumimoji="0" lang="en-US" sz="3199" b="0" i="0" u="none" strike="noStrike" kern="1200" cap="none" spc="0" normalizeH="0" baseline="0" noProof="0" dirty="0">
              <a:ln>
                <a:noFill/>
              </a:ln>
              <a:solidFill>
                <a:srgbClr val="B26D1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02748" y="2384900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CD7F1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30400" y="5595200"/>
            <a:ext cx="438306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Kerap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makan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makanan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yang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manis</a:t>
            </a: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0E2A4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002748" y="4635625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30400" y="7938725"/>
            <a:ext cx="4383066" cy="44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0" normalizeH="0" baseline="0" noProof="0" dirty="0" err="1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Tidak</a:t>
            </a: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999" b="0" i="0" u="none" strike="noStrike" kern="1200" cap="none" spc="0" normalizeH="0" baseline="0" noProof="0" dirty="0" err="1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makan</a:t>
            </a:r>
            <a:r>
              <a: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999" b="0" i="0" u="none" strike="noStrike" kern="1200" cap="none" spc="0" normalizeH="0" baseline="0" noProof="0" dirty="0" err="1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sayur-sayuran</a:t>
            </a:r>
            <a:endParaRPr kumimoji="0" lang="en-US" sz="2999" b="0" i="0" u="none" strike="noStrike" kern="1200" cap="none" spc="0" normalizeH="0" baseline="0" noProof="0" dirty="0">
              <a:ln>
                <a:noFill/>
              </a:ln>
              <a:solidFill>
                <a:srgbClr val="6B3F3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002748" y="6950575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AD333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10261" y="3280250"/>
            <a:ext cx="384795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Badan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menjadi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gemuk</a:t>
            </a: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B26D1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10265" y="2320675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CD7F1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10261" y="5595200"/>
            <a:ext cx="384795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Gigi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menjadi</a:t>
            </a:r>
            <a:r>
              <a:rPr kumimoji="0" lang="en-US" sz="3099" b="0" i="0" u="none" strike="noStrike" kern="1200" cap="none" spc="0" normalizeH="0" baseline="0" noProof="0" dirty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rosak</a:t>
            </a: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0E2A4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710265" y="4635625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10261" y="7910150"/>
            <a:ext cx="384795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99" b="0" i="0" u="none" strike="noStrike" kern="1200" cap="none" spc="0" normalizeH="0" baseline="0" noProof="0" dirty="0" err="1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Sembelit</a:t>
            </a:r>
            <a:endParaRPr kumimoji="0" lang="en-US" sz="3099" b="0" i="0" u="none" strike="noStrike" kern="1200" cap="none" spc="0" normalizeH="0" baseline="0" noProof="0" dirty="0">
              <a:ln>
                <a:noFill/>
              </a:ln>
              <a:solidFill>
                <a:srgbClr val="6B3F3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710265" y="6950575"/>
            <a:ext cx="38479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>
                <a:ln>
                  <a:noFill/>
                </a:ln>
                <a:solidFill>
                  <a:srgbClr val="AD333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3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549881" y="5020025"/>
            <a:ext cx="1195271" cy="965779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8669563" y="7332176"/>
            <a:ext cx="1195271" cy="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2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6118" y="-1831416"/>
            <a:ext cx="28506340" cy="16250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34388" y="1509540"/>
            <a:ext cx="13019214" cy="7267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44914" y="2193456"/>
            <a:ext cx="2029527" cy="10651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45700" y="5203550"/>
            <a:ext cx="633300" cy="6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97836" y="8580992"/>
            <a:ext cx="1864712" cy="12719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456953" y="553454"/>
            <a:ext cx="968011" cy="209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824400" y="265050"/>
            <a:ext cx="633300" cy="65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555000" y="4806750"/>
            <a:ext cx="633300" cy="65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610150" y="9039750"/>
            <a:ext cx="633300" cy="65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748099" y="7976198"/>
            <a:ext cx="2029281" cy="12418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739654" y="918328"/>
            <a:ext cx="690540" cy="69045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44438" y="5882620"/>
            <a:ext cx="12399124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2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1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 TERIMA KASIH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791200" y="2590850"/>
            <a:ext cx="4411526" cy="298037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4099604" y="2328928"/>
            <a:ext cx="690540" cy="6904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72008" y="7630972"/>
            <a:ext cx="690540" cy="69045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3722548" y="8184510"/>
            <a:ext cx="1052792" cy="105265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5608088" y="2260254"/>
            <a:ext cx="2864260" cy="323430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9891090" y="2449754"/>
            <a:ext cx="3529894" cy="312149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1857886" y="4051144"/>
            <a:ext cx="1864646" cy="152031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4168676" y="3498251"/>
            <a:ext cx="3622241" cy="30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3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41386" y="8168852"/>
            <a:ext cx="803708" cy="8037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66564" y="3643290"/>
            <a:ext cx="803708" cy="802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049910" y="352416"/>
            <a:ext cx="524228" cy="5242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191084" y="908444"/>
            <a:ext cx="341136" cy="3411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330584" y="169778"/>
            <a:ext cx="341136" cy="3419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712400" y="754480"/>
            <a:ext cx="649796" cy="6490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758606" y="6028780"/>
            <a:ext cx="557412" cy="5574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710810" y="876634"/>
            <a:ext cx="802932" cy="8037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375378" y="352424"/>
            <a:ext cx="524228" cy="5242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06818" y="710240"/>
            <a:ext cx="649860" cy="649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339380" y="6162570"/>
            <a:ext cx="803708" cy="80293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9520760"/>
            <a:ext cx="18288000" cy="791400"/>
            <a:chOff x="0" y="0"/>
            <a:chExt cx="24384000" cy="1055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055243"/>
            </a:xfrm>
            <a:custGeom>
              <a:avLst/>
              <a:gdLst/>
              <a:ahLst/>
              <a:cxnLst/>
              <a:rect l="l" t="t" r="r" b="b"/>
              <a:pathLst>
                <a:path w="24384000" h="1055243">
                  <a:moveTo>
                    <a:pt x="0" y="0"/>
                  </a:moveTo>
                  <a:lnTo>
                    <a:pt x="24384000" y="0"/>
                  </a:lnTo>
                  <a:lnTo>
                    <a:pt x="24384000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6795114" y="6162572"/>
            <a:ext cx="803708" cy="80293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618277" y="2693777"/>
            <a:ext cx="8935287" cy="399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7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7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Unit 3: </a:t>
            </a:r>
          </a:p>
          <a:p>
            <a:pPr marL="0" marR="0" lvl="0" indent="0" algn="l" defTabSz="914400" rtl="0" eaLnBrk="1" fontAlgn="auto" latinLnBrk="0" hangingPunct="1">
              <a:lnSpc>
                <a:spcPts val="147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27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3468" y="7035523"/>
            <a:ext cx="85525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0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99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 Darjah 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44750" y="2118174"/>
            <a:ext cx="6154062" cy="60506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017709" y="3253247"/>
            <a:ext cx="1591910" cy="126989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6233768" y="3253254"/>
            <a:ext cx="1365034" cy="95926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5676086" y="1680354"/>
            <a:ext cx="341974" cy="34191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5522574" y="4212522"/>
            <a:ext cx="649022" cy="64979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2171514" y="8573808"/>
            <a:ext cx="341974" cy="3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2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758014" y="1232540"/>
            <a:ext cx="803708" cy="802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38984" y="368652"/>
            <a:ext cx="341136" cy="341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835350" y="8298096"/>
            <a:ext cx="649022" cy="6497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822876" y="215130"/>
            <a:ext cx="649796" cy="6490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984156" y="5957956"/>
            <a:ext cx="557412" cy="5574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05084" y="677134"/>
            <a:ext cx="802932" cy="8037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632228" y="466774"/>
            <a:ext cx="524228" cy="5242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682570" y="6098270"/>
            <a:ext cx="803708" cy="8029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05114" y="8606008"/>
            <a:ext cx="341974" cy="3419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55218" y="2879216"/>
            <a:ext cx="649860" cy="64979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520760"/>
            <a:ext cx="18288000" cy="791400"/>
            <a:chOff x="0" y="0"/>
            <a:chExt cx="24384000" cy="1055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055243"/>
            </a:xfrm>
            <a:custGeom>
              <a:avLst/>
              <a:gdLst/>
              <a:ahLst/>
              <a:cxnLst/>
              <a:rect l="l" t="t" r="r" b="b"/>
              <a:pathLst>
                <a:path w="24384000" h="1055243">
                  <a:moveTo>
                    <a:pt x="0" y="0"/>
                  </a:moveTo>
                  <a:lnTo>
                    <a:pt x="24384000" y="0"/>
                  </a:lnTo>
                  <a:lnTo>
                    <a:pt x="24384000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402080" y="3262676"/>
            <a:ext cx="1924200" cy="1924200"/>
            <a:chOff x="0" y="0"/>
            <a:chExt cx="2565600" cy="2565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65654" cy="2565654"/>
            </a:xfrm>
            <a:custGeom>
              <a:avLst/>
              <a:gdLst/>
              <a:ahLst/>
              <a:cxnLst/>
              <a:rect l="l" t="t" r="r" b="b"/>
              <a:pathLst>
                <a:path w="2565654" h="2565654">
                  <a:moveTo>
                    <a:pt x="0" y="1282827"/>
                  </a:moveTo>
                  <a:cubicBezTo>
                    <a:pt x="0" y="574294"/>
                    <a:pt x="574294" y="0"/>
                    <a:pt x="1282827" y="0"/>
                  </a:cubicBezTo>
                  <a:cubicBezTo>
                    <a:pt x="1991360" y="0"/>
                    <a:pt x="2565654" y="574294"/>
                    <a:pt x="2565654" y="1282827"/>
                  </a:cubicBezTo>
                  <a:cubicBezTo>
                    <a:pt x="2565654" y="1991360"/>
                    <a:pt x="1991233" y="2565654"/>
                    <a:pt x="1282827" y="2565654"/>
                  </a:cubicBezTo>
                  <a:cubicBezTo>
                    <a:pt x="574421" y="2565654"/>
                    <a:pt x="0" y="1991233"/>
                    <a:pt x="0" y="1282827"/>
                  </a:cubicBezTo>
                  <a:close/>
                </a:path>
              </a:pathLst>
            </a:custGeom>
            <a:solidFill>
              <a:srgbClr val="0293A0">
                <a:alpha val="28235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599562" y="3262676"/>
            <a:ext cx="1924200" cy="1924200"/>
            <a:chOff x="0" y="0"/>
            <a:chExt cx="2565600" cy="256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65654" cy="2565654"/>
            </a:xfrm>
            <a:custGeom>
              <a:avLst/>
              <a:gdLst/>
              <a:ahLst/>
              <a:cxnLst/>
              <a:rect l="l" t="t" r="r" b="b"/>
              <a:pathLst>
                <a:path w="2565654" h="2565654">
                  <a:moveTo>
                    <a:pt x="0" y="1282827"/>
                  </a:moveTo>
                  <a:cubicBezTo>
                    <a:pt x="0" y="574294"/>
                    <a:pt x="574294" y="0"/>
                    <a:pt x="1282827" y="0"/>
                  </a:cubicBezTo>
                  <a:cubicBezTo>
                    <a:pt x="1991360" y="0"/>
                    <a:pt x="2565654" y="574294"/>
                    <a:pt x="2565654" y="1282827"/>
                  </a:cubicBezTo>
                  <a:cubicBezTo>
                    <a:pt x="2565654" y="1991360"/>
                    <a:pt x="1991233" y="2565654"/>
                    <a:pt x="1282827" y="2565654"/>
                  </a:cubicBezTo>
                  <a:cubicBezTo>
                    <a:pt x="574421" y="2565654"/>
                    <a:pt x="0" y="1991233"/>
                    <a:pt x="0" y="1282827"/>
                  </a:cubicBezTo>
                  <a:close/>
                </a:path>
              </a:pathLst>
            </a:custGeom>
            <a:solidFill>
              <a:srgbClr val="0293A0">
                <a:alpha val="28235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319419" y="6236694"/>
            <a:ext cx="1924200" cy="1924200"/>
            <a:chOff x="0" y="0"/>
            <a:chExt cx="2565600" cy="256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65654" cy="2565654"/>
            </a:xfrm>
            <a:custGeom>
              <a:avLst/>
              <a:gdLst/>
              <a:ahLst/>
              <a:cxnLst/>
              <a:rect l="l" t="t" r="r" b="b"/>
              <a:pathLst>
                <a:path w="2565654" h="2565654">
                  <a:moveTo>
                    <a:pt x="0" y="1282827"/>
                  </a:moveTo>
                  <a:cubicBezTo>
                    <a:pt x="0" y="574294"/>
                    <a:pt x="574294" y="0"/>
                    <a:pt x="1282827" y="0"/>
                  </a:cubicBezTo>
                  <a:cubicBezTo>
                    <a:pt x="1991360" y="0"/>
                    <a:pt x="2565654" y="574294"/>
                    <a:pt x="2565654" y="1282827"/>
                  </a:cubicBezTo>
                  <a:cubicBezTo>
                    <a:pt x="2565654" y="1991360"/>
                    <a:pt x="1991233" y="2565654"/>
                    <a:pt x="1282827" y="2565654"/>
                  </a:cubicBezTo>
                  <a:cubicBezTo>
                    <a:pt x="574421" y="2565654"/>
                    <a:pt x="0" y="1991233"/>
                    <a:pt x="0" y="1282827"/>
                  </a:cubicBezTo>
                  <a:close/>
                </a:path>
              </a:pathLst>
            </a:custGeom>
            <a:solidFill>
              <a:srgbClr val="0293A0">
                <a:alpha val="28235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31425" y="829075"/>
            <a:ext cx="15225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99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Objektif </a:t>
            </a:r>
            <a:r>
              <a:rPr kumimoji="0" lang="en-US" sz="70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Pembelajaran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88080" y="3452842"/>
            <a:ext cx="4190125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Memerihalkan proses pencernaan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69180" y="3267075"/>
            <a:ext cx="509115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Membuat urutan aliran makanan semasa pencernaan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34545" y="6022070"/>
            <a:ext cx="5091150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Merumus tentang makanan tercerna yang tidak diperlukan oleh badan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81717" y="3743763"/>
            <a:ext cx="1564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480936" y="2061354"/>
            <a:ext cx="341974" cy="34191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8742146" y="5467130"/>
            <a:ext cx="803708" cy="802932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499044" y="6717781"/>
            <a:ext cx="1564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79187" y="3743763"/>
            <a:ext cx="1564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326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758014" y="1232540"/>
            <a:ext cx="803708" cy="802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38984" y="368652"/>
            <a:ext cx="341136" cy="341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835350" y="8298096"/>
            <a:ext cx="649022" cy="6497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822876" y="215130"/>
            <a:ext cx="649796" cy="6490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984156" y="5957956"/>
            <a:ext cx="557412" cy="5574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05084" y="677134"/>
            <a:ext cx="802932" cy="8037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632228" y="466774"/>
            <a:ext cx="524228" cy="5242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682570" y="6098270"/>
            <a:ext cx="803708" cy="8029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05114" y="8606008"/>
            <a:ext cx="341974" cy="3419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55218" y="2879216"/>
            <a:ext cx="649860" cy="64979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9520760"/>
            <a:ext cx="18288000" cy="791400"/>
            <a:chOff x="0" y="0"/>
            <a:chExt cx="24384000" cy="1055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055243"/>
            </a:xfrm>
            <a:custGeom>
              <a:avLst/>
              <a:gdLst/>
              <a:ahLst/>
              <a:cxnLst/>
              <a:rect l="l" t="t" r="r" b="b"/>
              <a:pathLst>
                <a:path w="24384000" h="1055243">
                  <a:moveTo>
                    <a:pt x="0" y="0"/>
                  </a:moveTo>
                  <a:lnTo>
                    <a:pt x="24384000" y="0"/>
                  </a:lnTo>
                  <a:lnTo>
                    <a:pt x="24384000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128650" y="5915282"/>
            <a:ext cx="1924200" cy="1924200"/>
            <a:chOff x="0" y="0"/>
            <a:chExt cx="2565600" cy="2565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65654" cy="2565654"/>
            </a:xfrm>
            <a:custGeom>
              <a:avLst/>
              <a:gdLst/>
              <a:ahLst/>
              <a:cxnLst/>
              <a:rect l="l" t="t" r="r" b="b"/>
              <a:pathLst>
                <a:path w="2565654" h="2565654">
                  <a:moveTo>
                    <a:pt x="0" y="1282827"/>
                  </a:moveTo>
                  <a:cubicBezTo>
                    <a:pt x="0" y="574294"/>
                    <a:pt x="574294" y="0"/>
                    <a:pt x="1282827" y="0"/>
                  </a:cubicBezTo>
                  <a:cubicBezTo>
                    <a:pt x="1991360" y="0"/>
                    <a:pt x="2565654" y="574294"/>
                    <a:pt x="2565654" y="1282827"/>
                  </a:cubicBezTo>
                  <a:cubicBezTo>
                    <a:pt x="2565654" y="1991360"/>
                    <a:pt x="1991233" y="2565654"/>
                    <a:pt x="1282827" y="2565654"/>
                  </a:cubicBezTo>
                  <a:cubicBezTo>
                    <a:pt x="574421" y="2565654"/>
                    <a:pt x="0" y="1991233"/>
                    <a:pt x="0" y="1282827"/>
                  </a:cubicBezTo>
                  <a:close/>
                </a:path>
              </a:pathLst>
            </a:custGeom>
            <a:solidFill>
              <a:srgbClr val="0293A0">
                <a:alpha val="28235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128650" y="3155664"/>
            <a:ext cx="1924200" cy="1924200"/>
            <a:chOff x="0" y="0"/>
            <a:chExt cx="2565600" cy="256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65654" cy="2565654"/>
            </a:xfrm>
            <a:custGeom>
              <a:avLst/>
              <a:gdLst/>
              <a:ahLst/>
              <a:cxnLst/>
              <a:rect l="l" t="t" r="r" b="b"/>
              <a:pathLst>
                <a:path w="2565654" h="2565654">
                  <a:moveTo>
                    <a:pt x="0" y="1282827"/>
                  </a:moveTo>
                  <a:cubicBezTo>
                    <a:pt x="0" y="574294"/>
                    <a:pt x="574294" y="0"/>
                    <a:pt x="1282827" y="0"/>
                  </a:cubicBezTo>
                  <a:cubicBezTo>
                    <a:pt x="1991360" y="0"/>
                    <a:pt x="2565654" y="574294"/>
                    <a:pt x="2565654" y="1282827"/>
                  </a:cubicBezTo>
                  <a:cubicBezTo>
                    <a:pt x="2565654" y="1991360"/>
                    <a:pt x="1991233" y="2565654"/>
                    <a:pt x="1282827" y="2565654"/>
                  </a:cubicBezTo>
                  <a:cubicBezTo>
                    <a:pt x="574421" y="2565654"/>
                    <a:pt x="0" y="1991233"/>
                    <a:pt x="0" y="1282827"/>
                  </a:cubicBezTo>
                  <a:close/>
                </a:path>
              </a:pathLst>
            </a:custGeom>
            <a:solidFill>
              <a:srgbClr val="0293A0">
                <a:alpha val="28235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31425" y="819550"/>
            <a:ext cx="1522515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9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 </a:t>
            </a:r>
            <a:r>
              <a:rPr kumimoji="0" lang="en-US" sz="71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Kandungan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2446" y="3651039"/>
            <a:ext cx="1254171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Urutan Aliran Makanan &amp; Maksud Pencernaan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25134" y="6330058"/>
            <a:ext cx="128277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Perbuatan yang Menggan﻿ggu Pencernaan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08275" y="6315771"/>
            <a:ext cx="1564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480936" y="2061354"/>
            <a:ext cx="341974" cy="34191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8742146" y="5467130"/>
            <a:ext cx="803708" cy="802932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08275" y="3636751"/>
            <a:ext cx="15649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4381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992914" y="3633090"/>
            <a:ext cx="803708" cy="802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63790" y="8482640"/>
            <a:ext cx="524228" cy="524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30584" y="169778"/>
            <a:ext cx="341136" cy="3419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343900" y="8216196"/>
            <a:ext cx="649022" cy="649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564556" y="5125306"/>
            <a:ext cx="557412" cy="5574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403510" y="1979472"/>
            <a:ext cx="803708" cy="8029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60430" y="5231070"/>
            <a:ext cx="803708" cy="802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6848010" y="483634"/>
            <a:ext cx="802932" cy="8037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5110728" y="78674"/>
            <a:ext cx="524228" cy="5242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11568" y="185566"/>
            <a:ext cx="649860" cy="649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0238100" y="754480"/>
            <a:ext cx="649796" cy="64902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2939" y="2632451"/>
            <a:ext cx="9166259" cy="484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Urutan</a:t>
            </a: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Aliran</a:t>
            </a: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</a:t>
            </a:r>
            <a:endParaRPr kumimoji="0" lang="en-US" sz="7700" b="0" i="0" u="none" strike="noStrike" kern="1200" cap="none" spc="0" normalizeH="0" baseline="0" noProof="0" dirty="0">
              <a:ln>
                <a:noFill/>
              </a:ln>
              <a:solidFill>
                <a:srgbClr val="0293A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9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ts val="9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Maksud</a:t>
            </a: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Pencernaan</a:t>
            </a:r>
            <a:endParaRPr kumimoji="0" lang="en-US" sz="7700" b="0" i="0" u="none" strike="noStrike" kern="1200" cap="none" spc="0" normalizeH="0" baseline="0" noProof="0" dirty="0">
              <a:ln>
                <a:noFill/>
              </a:ln>
              <a:solidFill>
                <a:srgbClr val="0293A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3593" y="1205246"/>
            <a:ext cx="79249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0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0238118" y="2464144"/>
            <a:ext cx="5919566" cy="539482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1095544" y="5153002"/>
            <a:ext cx="166596" cy="7124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062160" y="4883368"/>
            <a:ext cx="109002" cy="25415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1131060" y="4895314"/>
            <a:ext cx="177794" cy="22450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1006698" y="4982028"/>
            <a:ext cx="91084" cy="15998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1348750" y="5147454"/>
            <a:ext cx="42236" cy="6154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1315366" y="5103298"/>
            <a:ext cx="57380" cy="2111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913372" y="2900696"/>
            <a:ext cx="4385096" cy="531550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726478" y="2464150"/>
            <a:ext cx="1286778" cy="9042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5417312" y="3416172"/>
            <a:ext cx="608148" cy="101984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5449580" y="5827690"/>
            <a:ext cx="543564" cy="57485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956606" y="2207556"/>
            <a:ext cx="557412" cy="55747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06034" y="8449502"/>
            <a:ext cx="341136" cy="3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57784" y="169778"/>
            <a:ext cx="341136" cy="341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62550" y="-165396"/>
            <a:ext cx="649796" cy="649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830" y="5447244"/>
            <a:ext cx="803708" cy="80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633334" y="-242740"/>
            <a:ext cx="802932" cy="8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82628" y="78674"/>
            <a:ext cx="524228" cy="5242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272882" y="2689266"/>
            <a:ext cx="649860" cy="6497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867614" y="2050240"/>
            <a:ext cx="803708" cy="802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7710300" y="7944746"/>
            <a:ext cx="649022" cy="6497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7107256" y="5973156"/>
            <a:ext cx="557412" cy="5574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65834" y="8358390"/>
            <a:ext cx="524228" cy="52422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627396" y="622086"/>
            <a:ext cx="152251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Urutan Aliran</a:t>
            </a: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Makanan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9269" y="3438325"/>
            <a:ext cx="44947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 dihancurkan di dalam mulut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1425" y="2645851"/>
            <a:ext cx="44947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1. Mulut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425" y="5697901"/>
            <a:ext cx="44947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 memasuki perut melalui esofagus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1425" y="4846990"/>
            <a:ext cx="44947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2. Esofagus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87850" y="3180688"/>
            <a:ext cx="47707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4. Usus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1425" y="7834515"/>
            <a:ext cx="44947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 menjadi semakin kecil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1425" y="7048127"/>
            <a:ext cx="44947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3. Perut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87850" y="6873458"/>
            <a:ext cx="4884355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 yang tidak diperlukan disingkirkan melalui dubur yang dikenali sebagai tahi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81796" y="6017998"/>
            <a:ext cx="47707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5. Dubur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7186110" y="2431836"/>
            <a:ext cx="4153984" cy="685058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495932" y="5565462"/>
            <a:ext cx="1448522" cy="241892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8766600" y="3543100"/>
            <a:ext cx="993002" cy="3041246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9094900" y="6067750"/>
            <a:ext cx="36600" cy="516600"/>
            <a:chOff x="0" y="0"/>
            <a:chExt cx="48800" cy="688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768" cy="688848"/>
            </a:xfrm>
            <a:custGeom>
              <a:avLst/>
              <a:gdLst/>
              <a:ahLst/>
              <a:cxnLst/>
              <a:rect l="l" t="t" r="r" b="b"/>
              <a:pathLst>
                <a:path w="48768" h="688848">
                  <a:moveTo>
                    <a:pt x="0" y="0"/>
                  </a:moveTo>
                  <a:lnTo>
                    <a:pt x="48768" y="0"/>
                  </a:lnTo>
                  <a:lnTo>
                    <a:pt x="48768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A8921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938500" y="3456200"/>
            <a:ext cx="411000" cy="411000"/>
            <a:chOff x="0" y="0"/>
            <a:chExt cx="548000" cy="548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5" h="548005">
                  <a:moveTo>
                    <a:pt x="0" y="273939"/>
                  </a:moveTo>
                  <a:cubicBezTo>
                    <a:pt x="0" y="122682"/>
                    <a:pt x="122682" y="0"/>
                    <a:pt x="273939" y="0"/>
                  </a:cubicBezTo>
                  <a:cubicBezTo>
                    <a:pt x="425196" y="0"/>
                    <a:pt x="548005" y="122682"/>
                    <a:pt x="548005" y="273939"/>
                  </a:cubicBezTo>
                  <a:cubicBezTo>
                    <a:pt x="548005" y="425196"/>
                    <a:pt x="425323" y="548005"/>
                    <a:pt x="273939" y="548005"/>
                  </a:cubicBezTo>
                  <a:cubicBezTo>
                    <a:pt x="122555" y="548005"/>
                    <a:pt x="0" y="425323"/>
                    <a:pt x="0" y="273939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800476" y="4510826"/>
            <a:ext cx="411000" cy="411000"/>
            <a:chOff x="0" y="0"/>
            <a:chExt cx="548000" cy="548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5" h="548005">
                  <a:moveTo>
                    <a:pt x="0" y="273939"/>
                  </a:moveTo>
                  <a:cubicBezTo>
                    <a:pt x="0" y="122682"/>
                    <a:pt x="122682" y="0"/>
                    <a:pt x="273939" y="0"/>
                  </a:cubicBezTo>
                  <a:cubicBezTo>
                    <a:pt x="425196" y="0"/>
                    <a:pt x="548005" y="122682"/>
                    <a:pt x="548005" y="273939"/>
                  </a:cubicBezTo>
                  <a:cubicBezTo>
                    <a:pt x="548005" y="425196"/>
                    <a:pt x="425323" y="548005"/>
                    <a:pt x="273939" y="548005"/>
                  </a:cubicBezTo>
                  <a:cubicBezTo>
                    <a:pt x="122555" y="548005"/>
                    <a:pt x="0" y="425323"/>
                    <a:pt x="0" y="273939"/>
                  </a:cubicBezTo>
                  <a:close/>
                </a:path>
              </a:pathLst>
            </a:custGeom>
            <a:solidFill>
              <a:srgbClr val="D7694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800450" y="6679026"/>
            <a:ext cx="411000" cy="411000"/>
            <a:chOff x="0" y="0"/>
            <a:chExt cx="548000" cy="548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5" h="548005">
                  <a:moveTo>
                    <a:pt x="0" y="273939"/>
                  </a:moveTo>
                  <a:cubicBezTo>
                    <a:pt x="0" y="122682"/>
                    <a:pt x="122682" y="0"/>
                    <a:pt x="273939" y="0"/>
                  </a:cubicBezTo>
                  <a:cubicBezTo>
                    <a:pt x="425196" y="0"/>
                    <a:pt x="548005" y="122682"/>
                    <a:pt x="548005" y="273939"/>
                  </a:cubicBezTo>
                  <a:cubicBezTo>
                    <a:pt x="548005" y="425196"/>
                    <a:pt x="425323" y="548005"/>
                    <a:pt x="273939" y="548005"/>
                  </a:cubicBezTo>
                  <a:cubicBezTo>
                    <a:pt x="122555" y="548005"/>
                    <a:pt x="0" y="425323"/>
                    <a:pt x="0" y="273939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533426" y="6473476"/>
            <a:ext cx="411000" cy="411000"/>
            <a:chOff x="0" y="0"/>
            <a:chExt cx="548000" cy="548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5" h="548005">
                  <a:moveTo>
                    <a:pt x="0" y="273939"/>
                  </a:moveTo>
                  <a:cubicBezTo>
                    <a:pt x="0" y="122682"/>
                    <a:pt x="122682" y="0"/>
                    <a:pt x="273939" y="0"/>
                  </a:cubicBezTo>
                  <a:cubicBezTo>
                    <a:pt x="425196" y="0"/>
                    <a:pt x="548005" y="122682"/>
                    <a:pt x="548005" y="273939"/>
                  </a:cubicBezTo>
                  <a:cubicBezTo>
                    <a:pt x="548005" y="425196"/>
                    <a:pt x="425323" y="548005"/>
                    <a:pt x="273939" y="548005"/>
                  </a:cubicBezTo>
                  <a:cubicBezTo>
                    <a:pt x="122555" y="548005"/>
                    <a:pt x="0" y="425323"/>
                    <a:pt x="0" y="273939"/>
                  </a:cubicBezTo>
                  <a:close/>
                </a:path>
              </a:pathLst>
            </a:custGeom>
            <a:solidFill>
              <a:srgbClr val="D7694A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057576" y="8174876"/>
            <a:ext cx="411000" cy="411000"/>
            <a:chOff x="0" y="0"/>
            <a:chExt cx="548000" cy="548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48005" cy="548005"/>
            </a:xfrm>
            <a:custGeom>
              <a:avLst/>
              <a:gdLst/>
              <a:ahLst/>
              <a:cxnLst/>
              <a:rect l="l" t="t" r="r" b="b"/>
              <a:pathLst>
                <a:path w="548005" h="548005">
                  <a:moveTo>
                    <a:pt x="0" y="273939"/>
                  </a:moveTo>
                  <a:cubicBezTo>
                    <a:pt x="0" y="122682"/>
                    <a:pt x="122682" y="0"/>
                    <a:pt x="273939" y="0"/>
                  </a:cubicBezTo>
                  <a:cubicBezTo>
                    <a:pt x="425196" y="0"/>
                    <a:pt x="548005" y="122682"/>
                    <a:pt x="548005" y="273939"/>
                  </a:cubicBezTo>
                  <a:cubicBezTo>
                    <a:pt x="548005" y="425196"/>
                    <a:pt x="425323" y="548005"/>
                    <a:pt x="273939" y="548005"/>
                  </a:cubicBezTo>
                  <a:cubicBezTo>
                    <a:pt x="122555" y="548005"/>
                    <a:pt x="0" y="425323"/>
                    <a:pt x="0" y="273939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6026175" y="3126864"/>
            <a:ext cx="2912325" cy="534836"/>
          </a:xfrm>
          <a:prstGeom prst="line">
            <a:avLst/>
          </a:prstGeom>
          <a:ln w="19050" cap="rnd">
            <a:solidFill>
              <a:srgbClr val="0293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flipV="1">
            <a:off x="6026175" y="4716326"/>
            <a:ext cx="2774301" cy="611676"/>
          </a:xfrm>
          <a:prstGeom prst="line">
            <a:avLst/>
          </a:prstGeom>
          <a:ln w="19050" cap="rnd">
            <a:solidFill>
              <a:srgbClr val="D769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V="1">
            <a:off x="6026175" y="6884526"/>
            <a:ext cx="2774275" cy="644614"/>
          </a:xfrm>
          <a:prstGeom prst="line">
            <a:avLst/>
          </a:prstGeom>
          <a:ln w="19050" cap="rnd">
            <a:solidFill>
              <a:srgbClr val="0293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 flipH="1">
            <a:off x="9738926" y="3661700"/>
            <a:ext cx="2248924" cy="2811776"/>
          </a:xfrm>
          <a:prstGeom prst="line">
            <a:avLst/>
          </a:prstGeom>
          <a:ln w="19050" cap="rnd">
            <a:solidFill>
              <a:srgbClr val="D769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 flipH="1">
            <a:off x="9263076" y="6499011"/>
            <a:ext cx="2818720" cy="2086865"/>
          </a:xfrm>
          <a:prstGeom prst="line">
            <a:avLst/>
          </a:prstGeom>
          <a:ln w="19050" cap="rnd">
            <a:solidFill>
              <a:srgbClr val="0293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TextBox 52"/>
          <p:cNvSpPr txBox="1"/>
          <p:nvPr/>
        </p:nvSpPr>
        <p:spPr>
          <a:xfrm>
            <a:off x="11987850" y="3986951"/>
            <a:ext cx="47707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Nutrien diserap ke dalam usus</a:t>
            </a:r>
          </a:p>
        </p:txBody>
      </p:sp>
    </p:spTree>
    <p:extLst>
      <p:ext uri="{BB962C8B-B14F-4D97-AF65-F5344CB8AC3E}">
        <p14:creationId xmlns:p14="http://schemas.microsoft.com/office/powerpoint/2010/main" val="1200517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57784" y="169778"/>
            <a:ext cx="341136" cy="341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62550" y="-165396"/>
            <a:ext cx="649796" cy="649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830" y="5447244"/>
            <a:ext cx="803708" cy="80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633334" y="-242740"/>
            <a:ext cx="802932" cy="8037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82628" y="78674"/>
            <a:ext cx="524228" cy="5242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272882" y="2689266"/>
            <a:ext cx="649860" cy="6497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867614" y="2050240"/>
            <a:ext cx="803708" cy="802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7710300" y="7944746"/>
            <a:ext cx="649022" cy="6497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7107256" y="5973156"/>
            <a:ext cx="557412" cy="5574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65834" y="8358390"/>
            <a:ext cx="524228" cy="52422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82628" y="188388"/>
            <a:ext cx="152251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499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Maksud</a:t>
            </a:r>
            <a:r>
              <a:rPr kumimoji="0" lang="en-US" sz="749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Pencernaan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0198810" y="1718206"/>
            <a:ext cx="5400110" cy="89056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901557" y="5791867"/>
            <a:ext cx="1883054" cy="314456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2253421" y="3162831"/>
            <a:ext cx="1290886" cy="3953569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2680205" y="6444833"/>
            <a:ext cx="47579" cy="671571"/>
            <a:chOff x="0" y="0"/>
            <a:chExt cx="48800" cy="688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768" cy="688848"/>
            </a:xfrm>
            <a:custGeom>
              <a:avLst/>
              <a:gdLst/>
              <a:ahLst/>
              <a:cxnLst/>
              <a:rect l="l" t="t" r="r" b="b"/>
              <a:pathLst>
                <a:path w="48768" h="688848">
                  <a:moveTo>
                    <a:pt x="0" y="0"/>
                  </a:moveTo>
                  <a:lnTo>
                    <a:pt x="48768" y="0"/>
                  </a:lnTo>
                  <a:lnTo>
                    <a:pt x="48768" y="688848"/>
                  </a:lnTo>
                  <a:lnTo>
                    <a:pt x="0" y="688848"/>
                  </a:lnTo>
                  <a:close/>
                </a:path>
              </a:pathLst>
            </a:custGeom>
            <a:solidFill>
              <a:srgbClr val="A89214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476888" y="3049862"/>
            <a:ext cx="534293" cy="534293"/>
            <a:chOff x="0" y="0"/>
            <a:chExt cx="712391" cy="7123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2396" cy="712396"/>
            </a:xfrm>
            <a:custGeom>
              <a:avLst/>
              <a:gdLst/>
              <a:ahLst/>
              <a:cxnLst/>
              <a:rect l="l" t="t" r="r" b="b"/>
              <a:pathLst>
                <a:path w="712396" h="712396">
                  <a:moveTo>
                    <a:pt x="0" y="356116"/>
                  </a:moveTo>
                  <a:cubicBezTo>
                    <a:pt x="0" y="159485"/>
                    <a:pt x="159485" y="0"/>
                    <a:pt x="356116" y="0"/>
                  </a:cubicBezTo>
                  <a:cubicBezTo>
                    <a:pt x="552748" y="0"/>
                    <a:pt x="712396" y="159485"/>
                    <a:pt x="712396" y="356116"/>
                  </a:cubicBezTo>
                  <a:cubicBezTo>
                    <a:pt x="712396" y="552748"/>
                    <a:pt x="552913" y="712396"/>
                    <a:pt x="356116" y="712396"/>
                  </a:cubicBezTo>
                  <a:cubicBezTo>
                    <a:pt x="159319" y="712396"/>
                    <a:pt x="0" y="552913"/>
                    <a:pt x="0" y="356116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97459" y="4420858"/>
            <a:ext cx="534293" cy="534293"/>
            <a:chOff x="0" y="0"/>
            <a:chExt cx="712391" cy="7123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2396" cy="712396"/>
            </a:xfrm>
            <a:custGeom>
              <a:avLst/>
              <a:gdLst/>
              <a:ahLst/>
              <a:cxnLst/>
              <a:rect l="l" t="t" r="r" b="b"/>
              <a:pathLst>
                <a:path w="712396" h="712396">
                  <a:moveTo>
                    <a:pt x="0" y="356116"/>
                  </a:moveTo>
                  <a:cubicBezTo>
                    <a:pt x="0" y="159485"/>
                    <a:pt x="159485" y="0"/>
                    <a:pt x="356116" y="0"/>
                  </a:cubicBezTo>
                  <a:cubicBezTo>
                    <a:pt x="552748" y="0"/>
                    <a:pt x="712396" y="159485"/>
                    <a:pt x="712396" y="356116"/>
                  </a:cubicBezTo>
                  <a:cubicBezTo>
                    <a:pt x="712396" y="552748"/>
                    <a:pt x="552913" y="712396"/>
                    <a:pt x="356116" y="712396"/>
                  </a:cubicBezTo>
                  <a:cubicBezTo>
                    <a:pt x="159319" y="712396"/>
                    <a:pt x="0" y="552913"/>
                    <a:pt x="0" y="356116"/>
                  </a:cubicBezTo>
                  <a:close/>
                </a:path>
              </a:pathLst>
            </a:custGeom>
            <a:solidFill>
              <a:srgbClr val="D7694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97425" y="7239482"/>
            <a:ext cx="534293" cy="534293"/>
            <a:chOff x="0" y="0"/>
            <a:chExt cx="712391" cy="7123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12396" cy="712396"/>
            </a:xfrm>
            <a:custGeom>
              <a:avLst/>
              <a:gdLst/>
              <a:ahLst/>
              <a:cxnLst/>
              <a:rect l="l" t="t" r="r" b="b"/>
              <a:pathLst>
                <a:path w="712396" h="712396">
                  <a:moveTo>
                    <a:pt x="0" y="356116"/>
                  </a:moveTo>
                  <a:cubicBezTo>
                    <a:pt x="0" y="159485"/>
                    <a:pt x="159485" y="0"/>
                    <a:pt x="356116" y="0"/>
                  </a:cubicBezTo>
                  <a:cubicBezTo>
                    <a:pt x="552748" y="0"/>
                    <a:pt x="712396" y="159485"/>
                    <a:pt x="712396" y="356116"/>
                  </a:cubicBezTo>
                  <a:cubicBezTo>
                    <a:pt x="712396" y="552748"/>
                    <a:pt x="552913" y="712396"/>
                    <a:pt x="356116" y="712396"/>
                  </a:cubicBezTo>
                  <a:cubicBezTo>
                    <a:pt x="159319" y="712396"/>
                    <a:pt x="0" y="552913"/>
                    <a:pt x="0" y="356116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50282" y="6972270"/>
            <a:ext cx="534293" cy="534293"/>
            <a:chOff x="0" y="0"/>
            <a:chExt cx="712391" cy="7123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12396" cy="712396"/>
            </a:xfrm>
            <a:custGeom>
              <a:avLst/>
              <a:gdLst/>
              <a:ahLst/>
              <a:cxnLst/>
              <a:rect l="l" t="t" r="r" b="b"/>
              <a:pathLst>
                <a:path w="712396" h="712396">
                  <a:moveTo>
                    <a:pt x="0" y="356116"/>
                  </a:moveTo>
                  <a:cubicBezTo>
                    <a:pt x="0" y="159485"/>
                    <a:pt x="159485" y="0"/>
                    <a:pt x="356116" y="0"/>
                  </a:cubicBezTo>
                  <a:cubicBezTo>
                    <a:pt x="552748" y="0"/>
                    <a:pt x="712396" y="159485"/>
                    <a:pt x="712396" y="356116"/>
                  </a:cubicBezTo>
                  <a:cubicBezTo>
                    <a:pt x="712396" y="552748"/>
                    <a:pt x="552913" y="712396"/>
                    <a:pt x="356116" y="712396"/>
                  </a:cubicBezTo>
                  <a:cubicBezTo>
                    <a:pt x="159319" y="712396"/>
                    <a:pt x="0" y="552913"/>
                    <a:pt x="0" y="356116"/>
                  </a:cubicBezTo>
                  <a:close/>
                </a:path>
              </a:pathLst>
            </a:custGeom>
            <a:solidFill>
              <a:srgbClr val="D7694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631685" y="9184062"/>
            <a:ext cx="534293" cy="534293"/>
            <a:chOff x="0" y="0"/>
            <a:chExt cx="712391" cy="71239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2396" cy="712396"/>
            </a:xfrm>
            <a:custGeom>
              <a:avLst/>
              <a:gdLst/>
              <a:ahLst/>
              <a:cxnLst/>
              <a:rect l="l" t="t" r="r" b="b"/>
              <a:pathLst>
                <a:path w="712396" h="712396">
                  <a:moveTo>
                    <a:pt x="0" y="356116"/>
                  </a:moveTo>
                  <a:cubicBezTo>
                    <a:pt x="0" y="159485"/>
                    <a:pt x="159485" y="0"/>
                    <a:pt x="356116" y="0"/>
                  </a:cubicBezTo>
                  <a:cubicBezTo>
                    <a:pt x="552748" y="0"/>
                    <a:pt x="712396" y="159485"/>
                    <a:pt x="712396" y="356116"/>
                  </a:cubicBezTo>
                  <a:cubicBezTo>
                    <a:pt x="712396" y="552748"/>
                    <a:pt x="552913" y="712396"/>
                    <a:pt x="356116" y="712396"/>
                  </a:cubicBezTo>
                  <a:cubicBezTo>
                    <a:pt x="159319" y="712396"/>
                    <a:pt x="0" y="552913"/>
                    <a:pt x="0" y="356116"/>
                  </a:cubicBezTo>
                  <a:close/>
                </a:path>
              </a:pathLst>
            </a:custGeom>
            <a:solidFill>
              <a:srgbClr val="0293A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548000" cy="57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94837" y="2255283"/>
            <a:ext cx="8984873" cy="6596900"/>
            <a:chOff x="0" y="-114300"/>
            <a:chExt cx="2366386" cy="17374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66386" cy="1623155"/>
            </a:xfrm>
            <a:custGeom>
              <a:avLst/>
              <a:gdLst/>
              <a:ahLst/>
              <a:cxnLst/>
              <a:rect l="l" t="t" r="r" b="b"/>
              <a:pathLst>
                <a:path w="2366386" h="1623155">
                  <a:moveTo>
                    <a:pt x="43945" y="0"/>
                  </a:moveTo>
                  <a:lnTo>
                    <a:pt x="2322442" y="0"/>
                  </a:lnTo>
                  <a:cubicBezTo>
                    <a:pt x="2346712" y="0"/>
                    <a:pt x="2366386" y="19675"/>
                    <a:pt x="2366386" y="43945"/>
                  </a:cubicBezTo>
                  <a:lnTo>
                    <a:pt x="2366386" y="1579210"/>
                  </a:lnTo>
                  <a:cubicBezTo>
                    <a:pt x="2366386" y="1603480"/>
                    <a:pt x="2346712" y="1623155"/>
                    <a:pt x="2322442" y="1623155"/>
                  </a:cubicBezTo>
                  <a:lnTo>
                    <a:pt x="43945" y="1623155"/>
                  </a:lnTo>
                  <a:cubicBezTo>
                    <a:pt x="19675" y="1623155"/>
                    <a:pt x="0" y="1603480"/>
                    <a:pt x="0" y="1579210"/>
                  </a:cubicBezTo>
                  <a:lnTo>
                    <a:pt x="0" y="43945"/>
                  </a:lnTo>
                  <a:cubicBezTo>
                    <a:pt x="0" y="19675"/>
                    <a:pt x="19675" y="0"/>
                    <a:pt x="43945" y="0"/>
                  </a:cubicBezTo>
                  <a:close/>
                </a:path>
              </a:pathLst>
            </a:custGeom>
            <a:solidFill>
              <a:srgbClr val="F9CB7A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14300"/>
              <a:ext cx="2366386" cy="1737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Pencernaan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ialah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proses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menghancurkan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makanan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menjadi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cebisan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yang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lebih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kecil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supaya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nutrien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daripadanya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boleh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diserap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semasa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melalui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urutan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aliran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makanan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di </a:t>
              </a:r>
              <a:r>
                <a:rPr kumimoji="0" lang="en-US" sz="53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dalam</a:t>
              </a:r>
              <a:r>
                <a:rPr kumimoji="0" lang="en-US" sz="53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badan.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719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992914" y="3633090"/>
            <a:ext cx="803708" cy="802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63790" y="8482640"/>
            <a:ext cx="524228" cy="524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30584" y="169778"/>
            <a:ext cx="341136" cy="3419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343900" y="8216196"/>
            <a:ext cx="649022" cy="649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564556" y="5125306"/>
            <a:ext cx="557412" cy="5574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403510" y="1979472"/>
            <a:ext cx="803708" cy="8029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60430" y="5231070"/>
            <a:ext cx="803708" cy="80293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6848010" y="483634"/>
            <a:ext cx="802932" cy="8037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5110728" y="78674"/>
            <a:ext cx="524228" cy="5242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11568" y="185566"/>
            <a:ext cx="649860" cy="649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0238100" y="754480"/>
            <a:ext cx="649796" cy="64902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2939" y="3218239"/>
            <a:ext cx="9166259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Perbuatan</a:t>
            </a: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Mengganggu</a:t>
            </a:r>
            <a:r>
              <a:rPr kumimoji="0" lang="en-US" sz="7700" b="0" i="0" u="none" strike="noStrike" kern="1200" cap="none" spc="0" normalizeH="0" baseline="0" noProof="0" dirty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7700" b="0" i="0" u="none" strike="noStrike" kern="1200" cap="none" spc="0" normalizeH="0" baseline="0" noProof="0" dirty="0" err="1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Pencernaan</a:t>
            </a:r>
            <a:endParaRPr kumimoji="0" lang="en-US" sz="7700" b="0" i="0" u="none" strike="noStrike" kern="1200" cap="none" spc="0" normalizeH="0" baseline="0" noProof="0" dirty="0">
              <a:ln>
                <a:noFill/>
              </a:ln>
              <a:solidFill>
                <a:srgbClr val="0293A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3593" y="1769922"/>
            <a:ext cx="79249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00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0238118" y="2464144"/>
            <a:ext cx="5919566" cy="539482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1095544" y="5153002"/>
            <a:ext cx="166596" cy="7124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062160" y="4883368"/>
            <a:ext cx="109002" cy="25415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1131060" y="4895314"/>
            <a:ext cx="177794" cy="22450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1006698" y="4982028"/>
            <a:ext cx="91084" cy="15998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1348750" y="5147454"/>
            <a:ext cx="42236" cy="6154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1315366" y="5103298"/>
            <a:ext cx="57380" cy="2111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913372" y="2900696"/>
            <a:ext cx="4385096" cy="531550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726478" y="2464150"/>
            <a:ext cx="1286778" cy="9042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5417312" y="3416172"/>
            <a:ext cx="608148" cy="101984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5449580" y="5827690"/>
            <a:ext cx="543564" cy="57485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956606" y="2207556"/>
            <a:ext cx="557412" cy="557476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06034" y="8449502"/>
            <a:ext cx="341136" cy="3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799225"/>
            <a:ext cx="13696050" cy="8628450"/>
            <a:chOff x="0" y="0"/>
            <a:chExt cx="18261400" cy="115046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8236057" cy="11479149"/>
            </a:xfrm>
            <a:custGeom>
              <a:avLst/>
              <a:gdLst/>
              <a:ahLst/>
              <a:cxnLst/>
              <a:rect l="l" t="t" r="r" b="b"/>
              <a:pathLst>
                <a:path w="18236057" h="11479149">
                  <a:moveTo>
                    <a:pt x="0" y="0"/>
                  </a:moveTo>
                  <a:lnTo>
                    <a:pt x="18236057" y="0"/>
                  </a:lnTo>
                  <a:lnTo>
                    <a:pt x="18236057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8261457" cy="11504549"/>
            </a:xfrm>
            <a:custGeom>
              <a:avLst/>
              <a:gdLst/>
              <a:ahLst/>
              <a:cxnLst/>
              <a:rect l="l" t="t" r="r" b="b"/>
              <a:pathLst>
                <a:path w="18261457" h="11504549">
                  <a:moveTo>
                    <a:pt x="12700" y="0"/>
                  </a:moveTo>
                  <a:lnTo>
                    <a:pt x="18248757" y="0"/>
                  </a:lnTo>
                  <a:cubicBezTo>
                    <a:pt x="18255743" y="0"/>
                    <a:pt x="18261457" y="5715"/>
                    <a:pt x="18261457" y="12700"/>
                  </a:cubicBezTo>
                  <a:lnTo>
                    <a:pt x="18261457" y="11491849"/>
                  </a:lnTo>
                  <a:cubicBezTo>
                    <a:pt x="18261457" y="11498834"/>
                    <a:pt x="18255743" y="11504549"/>
                    <a:pt x="18248757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18248757" y="11479149"/>
                  </a:lnTo>
                  <a:lnTo>
                    <a:pt x="18248757" y="11491849"/>
                  </a:lnTo>
                  <a:lnTo>
                    <a:pt x="18236057" y="11491849"/>
                  </a:lnTo>
                  <a:lnTo>
                    <a:pt x="18236057" y="12700"/>
                  </a:lnTo>
                  <a:lnTo>
                    <a:pt x="18248757" y="12700"/>
                  </a:lnTo>
                  <a:lnTo>
                    <a:pt x="1824875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525" y="9408625"/>
            <a:ext cx="7231050" cy="914250"/>
            <a:chOff x="0" y="0"/>
            <a:chExt cx="9641400" cy="1219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9616059" cy="1193546"/>
            </a:xfrm>
            <a:custGeom>
              <a:avLst/>
              <a:gdLst/>
              <a:ahLst/>
              <a:cxnLst/>
              <a:rect l="l" t="t" r="r" b="b"/>
              <a:pathLst>
                <a:path w="9616059" h="1193546">
                  <a:moveTo>
                    <a:pt x="0" y="0"/>
                  </a:moveTo>
                  <a:lnTo>
                    <a:pt x="9616059" y="0"/>
                  </a:lnTo>
                  <a:lnTo>
                    <a:pt x="9616059" y="1193546"/>
                  </a:lnTo>
                  <a:lnTo>
                    <a:pt x="0" y="1193546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9641459" cy="1218946"/>
            </a:xfrm>
            <a:custGeom>
              <a:avLst/>
              <a:gdLst/>
              <a:ahLst/>
              <a:cxnLst/>
              <a:rect l="l" t="t" r="r" b="b"/>
              <a:pathLst>
                <a:path w="9641459" h="1218946">
                  <a:moveTo>
                    <a:pt x="12700" y="0"/>
                  </a:moveTo>
                  <a:lnTo>
                    <a:pt x="9628759" y="0"/>
                  </a:lnTo>
                  <a:cubicBezTo>
                    <a:pt x="9635744" y="0"/>
                    <a:pt x="9641459" y="5715"/>
                    <a:pt x="9641459" y="12700"/>
                  </a:cubicBezTo>
                  <a:lnTo>
                    <a:pt x="9641459" y="1206246"/>
                  </a:lnTo>
                  <a:cubicBezTo>
                    <a:pt x="9641459" y="1213231"/>
                    <a:pt x="9635744" y="1218946"/>
                    <a:pt x="9628759" y="1218946"/>
                  </a:cubicBezTo>
                  <a:lnTo>
                    <a:pt x="12700" y="1218946"/>
                  </a:lnTo>
                  <a:cubicBezTo>
                    <a:pt x="5715" y="1218946"/>
                    <a:pt x="0" y="1213231"/>
                    <a:pt x="0" y="12062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6246"/>
                  </a:lnTo>
                  <a:lnTo>
                    <a:pt x="12700" y="1206246"/>
                  </a:lnTo>
                  <a:lnTo>
                    <a:pt x="12700" y="1193546"/>
                  </a:lnTo>
                  <a:lnTo>
                    <a:pt x="9628759" y="1193546"/>
                  </a:lnTo>
                  <a:lnTo>
                    <a:pt x="9628759" y="1206246"/>
                  </a:lnTo>
                  <a:lnTo>
                    <a:pt x="9616059" y="1206246"/>
                  </a:lnTo>
                  <a:lnTo>
                    <a:pt x="9616059" y="12700"/>
                  </a:lnTo>
                  <a:lnTo>
                    <a:pt x="9628759" y="12700"/>
                  </a:lnTo>
                  <a:lnTo>
                    <a:pt x="962875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8" name="AutoShape 8"/>
          <p:cNvSpPr/>
          <p:nvPr/>
        </p:nvSpPr>
        <p:spPr>
          <a:xfrm rot="5393781">
            <a:off x="7586966" y="5143500"/>
            <a:ext cx="10531667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2843275" y="799225"/>
            <a:ext cx="5454450" cy="8628450"/>
            <a:chOff x="0" y="0"/>
            <a:chExt cx="7272600" cy="115046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7247255" cy="11479149"/>
            </a:xfrm>
            <a:custGeom>
              <a:avLst/>
              <a:gdLst/>
              <a:ahLst/>
              <a:cxnLst/>
              <a:rect l="l" t="t" r="r" b="b"/>
              <a:pathLst>
                <a:path w="7247255" h="11479149">
                  <a:moveTo>
                    <a:pt x="0" y="0"/>
                  </a:moveTo>
                  <a:lnTo>
                    <a:pt x="7247255" y="0"/>
                  </a:lnTo>
                  <a:lnTo>
                    <a:pt x="7247255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72655" cy="11504549"/>
            </a:xfrm>
            <a:custGeom>
              <a:avLst/>
              <a:gdLst/>
              <a:ahLst/>
              <a:cxnLst/>
              <a:rect l="l" t="t" r="r" b="b"/>
              <a:pathLst>
                <a:path w="7272655" h="11504549">
                  <a:moveTo>
                    <a:pt x="12700" y="0"/>
                  </a:moveTo>
                  <a:lnTo>
                    <a:pt x="7259955" y="0"/>
                  </a:lnTo>
                  <a:cubicBezTo>
                    <a:pt x="7266940" y="0"/>
                    <a:pt x="7272655" y="5715"/>
                    <a:pt x="7272655" y="12700"/>
                  </a:cubicBezTo>
                  <a:lnTo>
                    <a:pt x="7272655" y="11491849"/>
                  </a:lnTo>
                  <a:cubicBezTo>
                    <a:pt x="7272655" y="11498834"/>
                    <a:pt x="7266940" y="11504549"/>
                    <a:pt x="7259955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7259955" y="11479149"/>
                  </a:lnTo>
                  <a:lnTo>
                    <a:pt x="7259955" y="11491849"/>
                  </a:lnTo>
                  <a:lnTo>
                    <a:pt x="7247255" y="11491849"/>
                  </a:lnTo>
                  <a:lnTo>
                    <a:pt x="7247255" y="12700"/>
                  </a:lnTo>
                  <a:lnTo>
                    <a:pt x="7259955" y="12700"/>
                  </a:lnTo>
                  <a:lnTo>
                    <a:pt x="725995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2843125" y="-75875"/>
            <a:ext cx="5454450" cy="895650"/>
            <a:chOff x="0" y="0"/>
            <a:chExt cx="7272600" cy="11942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7247255" cy="1168781"/>
            </a:xfrm>
            <a:custGeom>
              <a:avLst/>
              <a:gdLst/>
              <a:ahLst/>
              <a:cxnLst/>
              <a:rect l="l" t="t" r="r" b="b"/>
              <a:pathLst>
                <a:path w="7247255" h="1168781">
                  <a:moveTo>
                    <a:pt x="0" y="0"/>
                  </a:moveTo>
                  <a:lnTo>
                    <a:pt x="7247255" y="0"/>
                  </a:lnTo>
                  <a:lnTo>
                    <a:pt x="7247255" y="1168781"/>
                  </a:lnTo>
                  <a:lnTo>
                    <a:pt x="0" y="1168781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272655" cy="1194181"/>
            </a:xfrm>
            <a:custGeom>
              <a:avLst/>
              <a:gdLst/>
              <a:ahLst/>
              <a:cxnLst/>
              <a:rect l="l" t="t" r="r" b="b"/>
              <a:pathLst>
                <a:path w="7272655" h="1194181">
                  <a:moveTo>
                    <a:pt x="12700" y="0"/>
                  </a:moveTo>
                  <a:lnTo>
                    <a:pt x="7259955" y="0"/>
                  </a:lnTo>
                  <a:cubicBezTo>
                    <a:pt x="7266940" y="0"/>
                    <a:pt x="7272655" y="5715"/>
                    <a:pt x="7272655" y="12700"/>
                  </a:cubicBezTo>
                  <a:lnTo>
                    <a:pt x="7272655" y="1181481"/>
                  </a:lnTo>
                  <a:cubicBezTo>
                    <a:pt x="7272655" y="1188466"/>
                    <a:pt x="7266940" y="1194181"/>
                    <a:pt x="7259955" y="1194181"/>
                  </a:cubicBezTo>
                  <a:lnTo>
                    <a:pt x="12700" y="1194181"/>
                  </a:lnTo>
                  <a:cubicBezTo>
                    <a:pt x="5715" y="1194181"/>
                    <a:pt x="0" y="1188466"/>
                    <a:pt x="0" y="118148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81481"/>
                  </a:lnTo>
                  <a:lnTo>
                    <a:pt x="12700" y="1181481"/>
                  </a:lnTo>
                  <a:lnTo>
                    <a:pt x="12700" y="1168781"/>
                  </a:lnTo>
                  <a:lnTo>
                    <a:pt x="7259955" y="1168781"/>
                  </a:lnTo>
                  <a:lnTo>
                    <a:pt x="7259955" y="1181481"/>
                  </a:lnTo>
                  <a:lnTo>
                    <a:pt x="7247255" y="1181481"/>
                  </a:lnTo>
                  <a:lnTo>
                    <a:pt x="7247255" y="12700"/>
                  </a:lnTo>
                  <a:lnTo>
                    <a:pt x="7259955" y="12700"/>
                  </a:lnTo>
                  <a:lnTo>
                    <a:pt x="725995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31425" y="2523541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425" y="5657057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87175" y="2523541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87175" y="5657057"/>
            <a:ext cx="12865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7975" y="676900"/>
            <a:ext cx="1122975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692333"/>
                </a:solidFill>
                <a:latin typeface="Calibri (MS) Bold"/>
              </a:rPr>
              <a:t>Isi Kandungan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1375" y="3517800"/>
            <a:ext cx="442815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692333"/>
                </a:solidFill>
                <a:latin typeface="Calibri (MS)"/>
              </a:rPr>
              <a:t>Jenis Gigi dan Fungsinya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87125" y="3517800"/>
            <a:ext cx="442815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692333"/>
                </a:solidFill>
                <a:latin typeface="Calibri (MS)"/>
              </a:rPr>
              <a:t>Struktur Gigi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1425" y="6647657"/>
            <a:ext cx="442815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692333"/>
                </a:solidFill>
                <a:latin typeface="Calibri (MS)"/>
              </a:rPr>
              <a:t>Gigi Susu dan Gigi Kekal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7175" y="6647657"/>
            <a:ext cx="442815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>
                <a:solidFill>
                  <a:srgbClr val="692333"/>
                </a:solidFill>
                <a:latin typeface="Calibri (MS)"/>
              </a:rPr>
              <a:t>Penjagaan Kesihatan Gigi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89956" y="3613050"/>
            <a:ext cx="4109128" cy="40709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21964" y="1567940"/>
            <a:ext cx="803708" cy="802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77584" y="548078"/>
            <a:ext cx="341136" cy="341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925650" y="-270896"/>
            <a:ext cx="649796" cy="6490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971856" y="7770856"/>
            <a:ext cx="557412" cy="5574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363986" y="378172"/>
            <a:ext cx="803708" cy="80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587770" y="7770870"/>
            <a:ext cx="803708" cy="8029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468728" y="169824"/>
            <a:ext cx="524228" cy="5242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6848010" y="4972554"/>
            <a:ext cx="341974" cy="34191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992034" y="2219516"/>
            <a:ext cx="524228" cy="52422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8790084" y="3795718"/>
            <a:ext cx="341136" cy="34113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5516250" y="7847422"/>
            <a:ext cx="649022" cy="6497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043284" y="2355234"/>
            <a:ext cx="802932" cy="80370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2171514" y="8573808"/>
            <a:ext cx="341974" cy="34191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119818" y="5302016"/>
            <a:ext cx="649860" cy="649796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3067506" y="1456245"/>
            <a:ext cx="11951167" cy="2827127"/>
            <a:chOff x="0" y="0"/>
            <a:chExt cx="2842094" cy="6723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42094" cy="672316"/>
            </a:xfrm>
            <a:custGeom>
              <a:avLst/>
              <a:gdLst/>
              <a:ahLst/>
              <a:cxnLst/>
              <a:rect l="l" t="t" r="r" b="b"/>
              <a:pathLst>
                <a:path w="2842094" h="672316">
                  <a:moveTo>
                    <a:pt x="33038" y="0"/>
                  </a:moveTo>
                  <a:lnTo>
                    <a:pt x="2809056" y="0"/>
                  </a:lnTo>
                  <a:cubicBezTo>
                    <a:pt x="2827303" y="0"/>
                    <a:pt x="2842094" y="14791"/>
                    <a:pt x="2842094" y="33038"/>
                  </a:cubicBezTo>
                  <a:lnTo>
                    <a:pt x="2842094" y="639278"/>
                  </a:lnTo>
                  <a:cubicBezTo>
                    <a:pt x="2842094" y="657525"/>
                    <a:pt x="2827303" y="672316"/>
                    <a:pt x="2809056" y="672316"/>
                  </a:cubicBezTo>
                  <a:lnTo>
                    <a:pt x="33038" y="672316"/>
                  </a:lnTo>
                  <a:cubicBezTo>
                    <a:pt x="14791" y="672316"/>
                    <a:pt x="0" y="657525"/>
                    <a:pt x="0" y="639278"/>
                  </a:cubicBezTo>
                  <a:lnTo>
                    <a:pt x="0" y="33038"/>
                  </a:lnTo>
                  <a:cubicBezTo>
                    <a:pt x="0" y="14791"/>
                    <a:pt x="14791" y="0"/>
                    <a:pt x="33038" y="0"/>
                  </a:cubicBezTo>
                  <a:close/>
                </a:path>
              </a:pathLst>
            </a:custGeom>
            <a:solidFill>
              <a:srgbClr val="FDF2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67506" y="4378313"/>
            <a:ext cx="11951167" cy="2467397"/>
            <a:chOff x="0" y="0"/>
            <a:chExt cx="2842094" cy="5867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42094" cy="586769"/>
            </a:xfrm>
            <a:custGeom>
              <a:avLst/>
              <a:gdLst/>
              <a:ahLst/>
              <a:cxnLst/>
              <a:rect l="l" t="t" r="r" b="b"/>
              <a:pathLst>
                <a:path w="2842094" h="586769">
                  <a:moveTo>
                    <a:pt x="33038" y="0"/>
                  </a:moveTo>
                  <a:lnTo>
                    <a:pt x="2809056" y="0"/>
                  </a:lnTo>
                  <a:cubicBezTo>
                    <a:pt x="2827303" y="0"/>
                    <a:pt x="2842094" y="14791"/>
                    <a:pt x="2842094" y="33038"/>
                  </a:cubicBezTo>
                  <a:lnTo>
                    <a:pt x="2842094" y="553731"/>
                  </a:lnTo>
                  <a:cubicBezTo>
                    <a:pt x="2842094" y="571978"/>
                    <a:pt x="2827303" y="586769"/>
                    <a:pt x="2809056" y="586769"/>
                  </a:cubicBezTo>
                  <a:lnTo>
                    <a:pt x="33038" y="586769"/>
                  </a:lnTo>
                  <a:cubicBezTo>
                    <a:pt x="14791" y="586769"/>
                    <a:pt x="0" y="571978"/>
                    <a:pt x="0" y="553731"/>
                  </a:cubicBezTo>
                  <a:lnTo>
                    <a:pt x="0" y="33038"/>
                  </a:lnTo>
                  <a:cubicBezTo>
                    <a:pt x="0" y="14791"/>
                    <a:pt x="14791" y="0"/>
                    <a:pt x="33038" y="0"/>
                  </a:cubicBezTo>
                  <a:close/>
                </a:path>
              </a:pathLst>
            </a:custGeom>
            <a:solidFill>
              <a:srgbClr val="C5FB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067506" y="7094491"/>
            <a:ext cx="11951167" cy="1821227"/>
            <a:chOff x="0" y="0"/>
            <a:chExt cx="2842094" cy="4331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42094" cy="433104"/>
            </a:xfrm>
            <a:custGeom>
              <a:avLst/>
              <a:gdLst/>
              <a:ahLst/>
              <a:cxnLst/>
              <a:rect l="l" t="t" r="r" b="b"/>
              <a:pathLst>
                <a:path w="2842094" h="433104">
                  <a:moveTo>
                    <a:pt x="33038" y="0"/>
                  </a:moveTo>
                  <a:lnTo>
                    <a:pt x="2809056" y="0"/>
                  </a:lnTo>
                  <a:cubicBezTo>
                    <a:pt x="2827303" y="0"/>
                    <a:pt x="2842094" y="14791"/>
                    <a:pt x="2842094" y="33038"/>
                  </a:cubicBezTo>
                  <a:lnTo>
                    <a:pt x="2842094" y="400066"/>
                  </a:lnTo>
                  <a:cubicBezTo>
                    <a:pt x="2842094" y="418312"/>
                    <a:pt x="2827303" y="433104"/>
                    <a:pt x="2809056" y="433104"/>
                  </a:cubicBezTo>
                  <a:lnTo>
                    <a:pt x="33038" y="433104"/>
                  </a:lnTo>
                  <a:cubicBezTo>
                    <a:pt x="14791" y="433104"/>
                    <a:pt x="0" y="418312"/>
                    <a:pt x="0" y="400066"/>
                  </a:cubicBezTo>
                  <a:lnTo>
                    <a:pt x="0" y="33038"/>
                  </a:lnTo>
                  <a:cubicBezTo>
                    <a:pt x="0" y="14791"/>
                    <a:pt x="14791" y="0"/>
                    <a:pt x="33038" y="0"/>
                  </a:cubicBezTo>
                  <a:close/>
                </a:path>
              </a:pathLst>
            </a:custGeom>
            <a:solidFill>
              <a:srgbClr val="FFBCB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072852" y="2380398"/>
            <a:ext cx="1323768" cy="106960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9357979" y="5573680"/>
            <a:ext cx="4261623" cy="5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3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Tercekik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7983" y="4517091"/>
            <a:ext cx="4261623" cy="106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91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51968" y="8137498"/>
            <a:ext cx="4261623" cy="5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3" b="0" i="0" u="none" strike="noStrike" kern="1200" cap="none" spc="0" normalizeH="0" baseline="0" noProof="0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Tercekik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57983" y="7080909"/>
            <a:ext cx="4261623" cy="106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91" b="0" i="0" u="none" strike="noStrike" kern="1200" cap="none" spc="0" normalizeH="0" baseline="0" noProof="0">
                <a:ln>
                  <a:noFill/>
                </a:ln>
                <a:solidFill>
                  <a:srgbClr val="AD333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3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8128200" y="5043949"/>
            <a:ext cx="1323768" cy="106960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8205401" y="7499747"/>
            <a:ext cx="1323768" cy="106960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2866789" y="1873014"/>
            <a:ext cx="1491817" cy="126245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2866789" y="4374969"/>
            <a:ext cx="1490431" cy="147925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2728401" y="6952091"/>
            <a:ext cx="1331061" cy="117632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3418720" y="1981597"/>
            <a:ext cx="1039158" cy="1550982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068471" y="4640136"/>
            <a:ext cx="1739656" cy="194375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516694" y="7251282"/>
            <a:ext cx="843211" cy="1479317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52074" y="185394"/>
            <a:ext cx="15957537" cy="10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9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Perbuatan yang</a:t>
            </a:r>
            <a:r>
              <a:rPr kumimoji="0" lang="en-US" sz="6509" b="0" i="0" u="none" strike="noStrike" kern="1200" cap="none" spc="0" normalizeH="0" baseline="0" noProof="0">
                <a:ln>
                  <a:noFill/>
                </a:ln>
                <a:solidFill>
                  <a:srgbClr val="5E6EF9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6509" b="0" i="0" u="none" strike="noStrike" kern="1200" cap="none" spc="0" normalizeH="0" baseline="0" noProof="0">
                <a:ln>
                  <a:noFill/>
                </a:ln>
                <a:solidFill>
                  <a:srgbClr val="00687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Mengganggu Pencernaan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569277" y="3009863"/>
            <a:ext cx="4503575" cy="61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44" b="0" i="0" u="none" strike="noStrike" kern="1200" cap="none" spc="0" normalizeH="0" baseline="0" noProof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Berlari selepas makan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778" y="1947410"/>
            <a:ext cx="426162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91" b="0" i="0" u="none" strike="noStrike" kern="1200" cap="none" spc="0" normalizeH="0" baseline="0" noProof="0">
                <a:ln>
                  <a:noFill/>
                </a:ln>
                <a:solidFill>
                  <a:srgbClr val="CD7F1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Perbuatan 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393932" y="5832131"/>
            <a:ext cx="4854266" cy="5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3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Makan dengan gelojoh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86575" y="4757251"/>
            <a:ext cx="42616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91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Perbuatan 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067506" y="8168121"/>
            <a:ext cx="4854266" cy="56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22" b="0" i="0" u="none" strike="noStrike" kern="1200" cap="none" spc="0" normalizeH="0" baseline="0" noProof="0">
                <a:ln>
                  <a:noFill/>
                </a:ln>
                <a:solidFill>
                  <a:srgbClr val="6B3F3F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Bercakap ketika makan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943778" y="7080909"/>
            <a:ext cx="4261623" cy="106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91" b="0" i="0" u="none" strike="noStrike" kern="1200" cap="none" spc="0" normalizeH="0" baseline="0" noProof="0">
                <a:ln>
                  <a:noFill/>
                </a:ln>
                <a:solidFill>
                  <a:srgbClr val="AD333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Perbuatan 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57979" y="3009863"/>
            <a:ext cx="4261623" cy="5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3" b="0" i="0" u="none" strike="noStrike" kern="1200" cap="none" spc="0" normalizeH="0" baseline="0" noProof="0">
                <a:ln>
                  <a:noFill/>
                </a:ln>
                <a:solidFill>
                  <a:srgbClr val="B26D13"/>
                </a:solidFill>
                <a:effectLst/>
                <a:uLnTx/>
                <a:uFillTx/>
                <a:latin typeface="Calibri (MS) Medium"/>
                <a:ea typeface="+mn-ea"/>
                <a:cs typeface="+mn-cs"/>
              </a:rPr>
              <a:t>Muntah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357983" y="1953273"/>
            <a:ext cx="4261623" cy="106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91" b="0" i="0" u="none" strike="noStrike" kern="1200" cap="none" spc="0" normalizeH="0" baseline="0" noProof="0">
                <a:ln>
                  <a:noFill/>
                </a:ln>
                <a:solidFill>
                  <a:srgbClr val="CD7F1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Kesan 1</a:t>
            </a:r>
          </a:p>
        </p:txBody>
      </p:sp>
    </p:spTree>
    <p:extLst>
      <p:ext uri="{BB962C8B-B14F-4D97-AF65-F5344CB8AC3E}">
        <p14:creationId xmlns:p14="http://schemas.microsoft.com/office/powerpoint/2010/main" val="2782490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98834" y="429978"/>
            <a:ext cx="341136" cy="341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18750" y="8269022"/>
            <a:ext cx="649022" cy="6497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14000" y="-104746"/>
            <a:ext cx="649796" cy="6490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36114" y="2199222"/>
            <a:ext cx="803708" cy="8029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36080" y="5782370"/>
            <a:ext cx="803708" cy="80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441784" y="677134"/>
            <a:ext cx="802932" cy="8037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039018" y="276066"/>
            <a:ext cx="649860" cy="64979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263790" y="8482640"/>
            <a:ext cx="524228" cy="52422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57600" y="9520750"/>
            <a:ext cx="18403200" cy="791400"/>
            <a:chOff x="0" y="0"/>
            <a:chExt cx="24537600" cy="1055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37543" cy="1055243"/>
            </a:xfrm>
            <a:custGeom>
              <a:avLst/>
              <a:gdLst/>
              <a:ahLst/>
              <a:cxnLst/>
              <a:rect l="l" t="t" r="r" b="b"/>
              <a:pathLst>
                <a:path w="24537543" h="1055243">
                  <a:moveTo>
                    <a:pt x="0" y="0"/>
                  </a:moveTo>
                  <a:lnTo>
                    <a:pt x="24537543" y="0"/>
                  </a:lnTo>
                  <a:lnTo>
                    <a:pt x="24537543" y="1055243"/>
                  </a:lnTo>
                  <a:lnTo>
                    <a:pt x="0" y="1055243"/>
                  </a:lnTo>
                  <a:close/>
                </a:path>
              </a:pathLst>
            </a:custGeom>
            <a:solidFill>
              <a:srgbClr val="D7694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39000" y="9515060"/>
            <a:ext cx="5919600" cy="802800"/>
            <a:chOff x="0" y="0"/>
            <a:chExt cx="7892800" cy="107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2796" cy="1070356"/>
            </a:xfrm>
            <a:custGeom>
              <a:avLst/>
              <a:gdLst/>
              <a:ahLst/>
              <a:cxnLst/>
              <a:rect l="l" t="t" r="r" b="b"/>
              <a:pathLst>
                <a:path w="7892796" h="1070356">
                  <a:moveTo>
                    <a:pt x="0" y="1070356"/>
                  </a:moveTo>
                  <a:lnTo>
                    <a:pt x="4449064" y="0"/>
                  </a:lnTo>
                  <a:lnTo>
                    <a:pt x="7892796" y="0"/>
                  </a:lnTo>
                  <a:lnTo>
                    <a:pt x="3443732" y="107035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36175" y="2728912"/>
            <a:ext cx="15215550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0" b="0" i="0" u="none" strike="noStrike" kern="1200" cap="none" spc="0" normalizeH="0" baseline="0" noProof="0">
                <a:ln>
                  <a:noFill/>
                </a:ln>
                <a:solidFill>
                  <a:srgbClr val="0293A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</a:t>
            </a:r>
            <a:r>
              <a:rPr kumimoji="0" lang="en-US" sz="14000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1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0" b="0" i="0" u="none" strike="noStrike" kern="1200" cap="none" spc="0" normalizeH="0" baseline="0" noProof="0">
                <a:ln>
                  <a:noFill/>
                </a:ln>
                <a:solidFill>
                  <a:srgbClr val="D7694A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Terima Kasih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961064" y="3327514"/>
            <a:ext cx="803708" cy="80293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8560206" y="8318030"/>
            <a:ext cx="557412" cy="55747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3857728" y="2614224"/>
            <a:ext cx="524228" cy="5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9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12265050" cy="8095650"/>
            <a:chOff x="0" y="0"/>
            <a:chExt cx="16353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6328010" cy="10768838"/>
            </a:xfrm>
            <a:custGeom>
              <a:avLst/>
              <a:gdLst/>
              <a:ahLst/>
              <a:cxnLst/>
              <a:rect l="l" t="t" r="r" b="b"/>
              <a:pathLst>
                <a:path w="16328010" h="10768838">
                  <a:moveTo>
                    <a:pt x="0" y="0"/>
                  </a:moveTo>
                  <a:lnTo>
                    <a:pt x="16328010" y="0"/>
                  </a:lnTo>
                  <a:lnTo>
                    <a:pt x="16328010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353410" cy="10794238"/>
            </a:xfrm>
            <a:custGeom>
              <a:avLst/>
              <a:gdLst/>
              <a:ahLst/>
              <a:cxnLst/>
              <a:rect l="l" t="t" r="r" b="b"/>
              <a:pathLst>
                <a:path w="16353410" h="10794238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0781538"/>
                  </a:lnTo>
                  <a:cubicBezTo>
                    <a:pt x="16353410" y="10788523"/>
                    <a:pt x="16347695" y="10794238"/>
                    <a:pt x="16340710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6340710" y="10768838"/>
                  </a:lnTo>
                  <a:lnTo>
                    <a:pt x="16340710" y="10781538"/>
                  </a:lnTo>
                  <a:lnTo>
                    <a:pt x="16328010" y="10781538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236325" y="1098475"/>
            <a:ext cx="6065250" cy="8105250"/>
            <a:chOff x="0" y="0"/>
            <a:chExt cx="8087000" cy="10807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8061579" cy="10781538"/>
            </a:xfrm>
            <a:custGeom>
              <a:avLst/>
              <a:gdLst/>
              <a:ahLst/>
              <a:cxnLst/>
              <a:rect l="l" t="t" r="r" b="b"/>
              <a:pathLst>
                <a:path w="8061579" h="10781538">
                  <a:moveTo>
                    <a:pt x="0" y="0"/>
                  </a:moveTo>
                  <a:lnTo>
                    <a:pt x="8061579" y="0"/>
                  </a:lnTo>
                  <a:lnTo>
                    <a:pt x="806157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086979" cy="10806938"/>
            </a:xfrm>
            <a:custGeom>
              <a:avLst/>
              <a:gdLst/>
              <a:ahLst/>
              <a:cxnLst/>
              <a:rect l="l" t="t" r="r" b="b"/>
              <a:pathLst>
                <a:path w="8086979" h="10806938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0794238"/>
                  </a:lnTo>
                  <a:cubicBezTo>
                    <a:pt x="8086979" y="10801223"/>
                    <a:pt x="8081264" y="10806938"/>
                    <a:pt x="8074279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8074279" y="10781538"/>
                  </a:lnTo>
                  <a:lnTo>
                    <a:pt x="8074279" y="10794238"/>
                  </a:lnTo>
                  <a:lnTo>
                    <a:pt x="8061579" y="10794238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525" y="9184775"/>
            <a:ext cx="12265050" cy="1107450"/>
            <a:chOff x="0" y="0"/>
            <a:chExt cx="16353400" cy="14766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6328010" cy="1451229"/>
            </a:xfrm>
            <a:custGeom>
              <a:avLst/>
              <a:gdLst/>
              <a:ahLst/>
              <a:cxnLst/>
              <a:rect l="l" t="t" r="r" b="b"/>
              <a:pathLst>
                <a:path w="16328010" h="1451229">
                  <a:moveTo>
                    <a:pt x="0" y="0"/>
                  </a:moveTo>
                  <a:lnTo>
                    <a:pt x="16328010" y="0"/>
                  </a:lnTo>
                  <a:lnTo>
                    <a:pt x="16328010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353410" cy="1476629"/>
            </a:xfrm>
            <a:custGeom>
              <a:avLst/>
              <a:gdLst/>
              <a:ahLst/>
              <a:cxnLst/>
              <a:rect l="l" t="t" r="r" b="b"/>
              <a:pathLst>
                <a:path w="16353410" h="1476629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463929"/>
                  </a:lnTo>
                  <a:cubicBezTo>
                    <a:pt x="16353410" y="1470914"/>
                    <a:pt x="16347695" y="1476629"/>
                    <a:pt x="16340710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6340710" y="1451229"/>
                  </a:lnTo>
                  <a:lnTo>
                    <a:pt x="16340710" y="1463929"/>
                  </a:lnTo>
                  <a:lnTo>
                    <a:pt x="16328010" y="1463929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36475" y="-9725"/>
            <a:ext cx="6065250" cy="1136850"/>
            <a:chOff x="0" y="0"/>
            <a:chExt cx="8087000" cy="15158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8061579" cy="1490345"/>
            </a:xfrm>
            <a:custGeom>
              <a:avLst/>
              <a:gdLst/>
              <a:ahLst/>
              <a:cxnLst/>
              <a:rect l="l" t="t" r="r" b="b"/>
              <a:pathLst>
                <a:path w="8061579" h="1490345">
                  <a:moveTo>
                    <a:pt x="0" y="0"/>
                  </a:moveTo>
                  <a:lnTo>
                    <a:pt x="8061579" y="0"/>
                  </a:lnTo>
                  <a:lnTo>
                    <a:pt x="8061579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086979" cy="1515745"/>
            </a:xfrm>
            <a:custGeom>
              <a:avLst/>
              <a:gdLst/>
              <a:ahLst/>
              <a:cxnLst/>
              <a:rect l="l" t="t" r="r" b="b"/>
              <a:pathLst>
                <a:path w="8086979" h="1515745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503045"/>
                  </a:lnTo>
                  <a:cubicBezTo>
                    <a:pt x="8086979" y="1510030"/>
                    <a:pt x="8081264" y="1515745"/>
                    <a:pt x="8074279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8074279" y="1490345"/>
                  </a:lnTo>
                  <a:lnTo>
                    <a:pt x="8074279" y="1503045"/>
                  </a:lnTo>
                  <a:lnTo>
                    <a:pt x="8061579" y="1503045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521969" y="4199218"/>
            <a:ext cx="9670950" cy="35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Jenis Gigi dan Fungsinya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1369" y="2016372"/>
            <a:ext cx="20521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17726" y="2401275"/>
            <a:ext cx="5302448" cy="5509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375" y="823875"/>
            <a:ext cx="16650450" cy="8639250"/>
            <a:chOff x="0" y="0"/>
            <a:chExt cx="22200600" cy="115190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2175215" cy="11493627"/>
            </a:xfrm>
            <a:custGeom>
              <a:avLst/>
              <a:gdLst/>
              <a:ahLst/>
              <a:cxnLst/>
              <a:rect l="l" t="t" r="r" b="b"/>
              <a:pathLst>
                <a:path w="22175215" h="11493627">
                  <a:moveTo>
                    <a:pt x="0" y="0"/>
                  </a:moveTo>
                  <a:lnTo>
                    <a:pt x="22175215" y="0"/>
                  </a:lnTo>
                  <a:lnTo>
                    <a:pt x="22175215" y="11493627"/>
                  </a:lnTo>
                  <a:lnTo>
                    <a:pt x="0" y="11493627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2200615" cy="11519027"/>
            </a:xfrm>
            <a:custGeom>
              <a:avLst/>
              <a:gdLst/>
              <a:ahLst/>
              <a:cxnLst/>
              <a:rect l="l" t="t" r="r" b="b"/>
              <a:pathLst>
                <a:path w="22200615" h="11519027">
                  <a:moveTo>
                    <a:pt x="12700" y="0"/>
                  </a:moveTo>
                  <a:lnTo>
                    <a:pt x="22187915" y="0"/>
                  </a:lnTo>
                  <a:cubicBezTo>
                    <a:pt x="22194901" y="0"/>
                    <a:pt x="22200615" y="5715"/>
                    <a:pt x="22200615" y="12700"/>
                  </a:cubicBezTo>
                  <a:lnTo>
                    <a:pt x="22200615" y="11506327"/>
                  </a:lnTo>
                  <a:cubicBezTo>
                    <a:pt x="22200615" y="11513312"/>
                    <a:pt x="22194901" y="11519027"/>
                    <a:pt x="22187915" y="11519027"/>
                  </a:cubicBezTo>
                  <a:lnTo>
                    <a:pt x="12700" y="11519027"/>
                  </a:lnTo>
                  <a:cubicBezTo>
                    <a:pt x="5715" y="11519027"/>
                    <a:pt x="0" y="11513312"/>
                    <a:pt x="0" y="1150632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6327"/>
                  </a:lnTo>
                  <a:lnTo>
                    <a:pt x="12700" y="11506327"/>
                  </a:lnTo>
                  <a:lnTo>
                    <a:pt x="12700" y="11493627"/>
                  </a:lnTo>
                  <a:lnTo>
                    <a:pt x="22187915" y="11493627"/>
                  </a:lnTo>
                  <a:lnTo>
                    <a:pt x="22187915" y="11506327"/>
                  </a:lnTo>
                  <a:lnTo>
                    <a:pt x="22175215" y="11506327"/>
                  </a:lnTo>
                  <a:lnTo>
                    <a:pt x="22175215" y="12700"/>
                  </a:lnTo>
                  <a:lnTo>
                    <a:pt x="22187915" y="12700"/>
                  </a:lnTo>
                  <a:lnTo>
                    <a:pt x="2218791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975" y="-9525"/>
            <a:ext cx="863250" cy="2820450"/>
            <a:chOff x="0" y="0"/>
            <a:chExt cx="1151000" cy="37606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125601" cy="3735197"/>
            </a:xfrm>
            <a:custGeom>
              <a:avLst/>
              <a:gdLst/>
              <a:ahLst/>
              <a:cxnLst/>
              <a:rect l="l" t="t" r="r" b="b"/>
              <a:pathLst>
                <a:path w="1125601" h="3735197">
                  <a:moveTo>
                    <a:pt x="0" y="0"/>
                  </a:moveTo>
                  <a:lnTo>
                    <a:pt x="1125601" y="0"/>
                  </a:lnTo>
                  <a:lnTo>
                    <a:pt x="1125601" y="3735197"/>
                  </a:lnTo>
                  <a:lnTo>
                    <a:pt x="0" y="3735197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51001" cy="3760597"/>
            </a:xfrm>
            <a:custGeom>
              <a:avLst/>
              <a:gdLst/>
              <a:ahLst/>
              <a:cxnLst/>
              <a:rect l="l" t="t" r="r" b="b"/>
              <a:pathLst>
                <a:path w="1151001" h="3760597">
                  <a:moveTo>
                    <a:pt x="12700" y="0"/>
                  </a:moveTo>
                  <a:lnTo>
                    <a:pt x="1138301" y="0"/>
                  </a:lnTo>
                  <a:cubicBezTo>
                    <a:pt x="1145286" y="0"/>
                    <a:pt x="1151001" y="5715"/>
                    <a:pt x="1151001" y="12700"/>
                  </a:cubicBezTo>
                  <a:lnTo>
                    <a:pt x="1151001" y="3747897"/>
                  </a:lnTo>
                  <a:cubicBezTo>
                    <a:pt x="1151001" y="3754882"/>
                    <a:pt x="1145286" y="3760597"/>
                    <a:pt x="1138301" y="3760597"/>
                  </a:cubicBezTo>
                  <a:lnTo>
                    <a:pt x="12700" y="3760597"/>
                  </a:lnTo>
                  <a:cubicBezTo>
                    <a:pt x="5715" y="3760597"/>
                    <a:pt x="0" y="3754882"/>
                    <a:pt x="0" y="374789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747897"/>
                  </a:lnTo>
                  <a:lnTo>
                    <a:pt x="12700" y="3747897"/>
                  </a:lnTo>
                  <a:lnTo>
                    <a:pt x="12700" y="3735197"/>
                  </a:lnTo>
                  <a:lnTo>
                    <a:pt x="1138301" y="3735197"/>
                  </a:lnTo>
                  <a:lnTo>
                    <a:pt x="1138301" y="3747897"/>
                  </a:lnTo>
                  <a:lnTo>
                    <a:pt x="1125601" y="3747897"/>
                  </a:lnTo>
                  <a:lnTo>
                    <a:pt x="1125601" y="12700"/>
                  </a:lnTo>
                  <a:lnTo>
                    <a:pt x="1138301" y="12700"/>
                  </a:lnTo>
                  <a:lnTo>
                    <a:pt x="113830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840425" y="9419475"/>
            <a:ext cx="17514450" cy="877050"/>
            <a:chOff x="0" y="0"/>
            <a:chExt cx="23352600" cy="11694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3327233" cy="1144016"/>
            </a:xfrm>
            <a:custGeom>
              <a:avLst/>
              <a:gdLst/>
              <a:ahLst/>
              <a:cxnLst/>
              <a:rect l="l" t="t" r="r" b="b"/>
              <a:pathLst>
                <a:path w="23327233" h="1144016">
                  <a:moveTo>
                    <a:pt x="0" y="0"/>
                  </a:moveTo>
                  <a:lnTo>
                    <a:pt x="23327233" y="0"/>
                  </a:lnTo>
                  <a:lnTo>
                    <a:pt x="23327233" y="1144016"/>
                  </a:lnTo>
                  <a:lnTo>
                    <a:pt x="0" y="1144016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3352633" cy="1169416"/>
            </a:xfrm>
            <a:custGeom>
              <a:avLst/>
              <a:gdLst/>
              <a:ahLst/>
              <a:cxnLst/>
              <a:rect l="l" t="t" r="r" b="b"/>
              <a:pathLst>
                <a:path w="23352633" h="1169416">
                  <a:moveTo>
                    <a:pt x="12700" y="0"/>
                  </a:moveTo>
                  <a:lnTo>
                    <a:pt x="23339933" y="0"/>
                  </a:lnTo>
                  <a:cubicBezTo>
                    <a:pt x="23346919" y="0"/>
                    <a:pt x="23352633" y="5715"/>
                    <a:pt x="23352633" y="12700"/>
                  </a:cubicBezTo>
                  <a:lnTo>
                    <a:pt x="23352633" y="1156716"/>
                  </a:lnTo>
                  <a:cubicBezTo>
                    <a:pt x="23352633" y="1163701"/>
                    <a:pt x="23346919" y="1169416"/>
                    <a:pt x="23339933" y="1169416"/>
                  </a:cubicBezTo>
                  <a:lnTo>
                    <a:pt x="12700" y="1169416"/>
                  </a:lnTo>
                  <a:cubicBezTo>
                    <a:pt x="5715" y="1169416"/>
                    <a:pt x="0" y="1163701"/>
                    <a:pt x="0" y="115671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6716"/>
                  </a:lnTo>
                  <a:lnTo>
                    <a:pt x="12700" y="1156716"/>
                  </a:lnTo>
                  <a:lnTo>
                    <a:pt x="12700" y="1144016"/>
                  </a:lnTo>
                  <a:lnTo>
                    <a:pt x="23339933" y="1144016"/>
                  </a:lnTo>
                  <a:lnTo>
                    <a:pt x="23339933" y="1156716"/>
                  </a:lnTo>
                  <a:lnTo>
                    <a:pt x="23327233" y="1156716"/>
                  </a:lnTo>
                  <a:lnTo>
                    <a:pt x="23327233" y="12700"/>
                  </a:lnTo>
                  <a:lnTo>
                    <a:pt x="23339933" y="12700"/>
                  </a:lnTo>
                  <a:lnTo>
                    <a:pt x="2333993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1" name="AutoShape 11"/>
          <p:cNvSpPr/>
          <p:nvPr/>
        </p:nvSpPr>
        <p:spPr>
          <a:xfrm rot="5329030">
            <a:off x="17014127" y="383950"/>
            <a:ext cx="922847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10800000">
            <a:off x="-10075" y="9411025"/>
            <a:ext cx="867450" cy="893850"/>
            <a:chOff x="0" y="0"/>
            <a:chExt cx="1156600" cy="11918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131189" cy="1166368"/>
            </a:xfrm>
            <a:custGeom>
              <a:avLst/>
              <a:gdLst/>
              <a:ahLst/>
              <a:cxnLst/>
              <a:rect l="l" t="t" r="r" b="b"/>
              <a:pathLst>
                <a:path w="1131189" h="1166368">
                  <a:moveTo>
                    <a:pt x="0" y="0"/>
                  </a:moveTo>
                  <a:lnTo>
                    <a:pt x="1131189" y="0"/>
                  </a:lnTo>
                  <a:lnTo>
                    <a:pt x="1131189" y="1166368"/>
                  </a:lnTo>
                  <a:lnTo>
                    <a:pt x="0" y="11663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56589" cy="1191768"/>
            </a:xfrm>
            <a:custGeom>
              <a:avLst/>
              <a:gdLst/>
              <a:ahLst/>
              <a:cxnLst/>
              <a:rect l="l" t="t" r="r" b="b"/>
              <a:pathLst>
                <a:path w="1156589" h="1191768">
                  <a:moveTo>
                    <a:pt x="12700" y="0"/>
                  </a:moveTo>
                  <a:lnTo>
                    <a:pt x="1143889" y="0"/>
                  </a:lnTo>
                  <a:cubicBezTo>
                    <a:pt x="1150874" y="0"/>
                    <a:pt x="1156589" y="5715"/>
                    <a:pt x="1156589" y="12700"/>
                  </a:cubicBezTo>
                  <a:lnTo>
                    <a:pt x="1156589" y="1179068"/>
                  </a:lnTo>
                  <a:cubicBezTo>
                    <a:pt x="1156589" y="1186053"/>
                    <a:pt x="1150874" y="1191768"/>
                    <a:pt x="1143889" y="1191768"/>
                  </a:cubicBezTo>
                  <a:lnTo>
                    <a:pt x="12700" y="1191768"/>
                  </a:lnTo>
                  <a:cubicBezTo>
                    <a:pt x="5715" y="1191768"/>
                    <a:pt x="0" y="1186053"/>
                    <a:pt x="0" y="117906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79068"/>
                  </a:lnTo>
                  <a:lnTo>
                    <a:pt x="12700" y="1179068"/>
                  </a:lnTo>
                  <a:lnTo>
                    <a:pt x="12700" y="1166368"/>
                  </a:lnTo>
                  <a:lnTo>
                    <a:pt x="1143889" y="1166368"/>
                  </a:lnTo>
                  <a:lnTo>
                    <a:pt x="1143889" y="1179068"/>
                  </a:lnTo>
                  <a:lnTo>
                    <a:pt x="1131189" y="1179068"/>
                  </a:lnTo>
                  <a:lnTo>
                    <a:pt x="1131189" y="12700"/>
                  </a:lnTo>
                  <a:lnTo>
                    <a:pt x="1143889" y="12700"/>
                  </a:lnTo>
                  <a:lnTo>
                    <a:pt x="11438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12552" y="3055950"/>
            <a:ext cx="3694696" cy="521297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2184176" y="3070697"/>
            <a:ext cx="3974478" cy="4209049"/>
            <a:chOff x="0" y="0"/>
            <a:chExt cx="1046776" cy="11085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6776" cy="1108556"/>
            </a:xfrm>
            <a:custGeom>
              <a:avLst/>
              <a:gdLst/>
              <a:ahLst/>
              <a:cxnLst/>
              <a:rect l="l" t="t" r="r" b="b"/>
              <a:pathLst>
                <a:path w="1046776" h="1108556">
                  <a:moveTo>
                    <a:pt x="99343" y="0"/>
                  </a:moveTo>
                  <a:lnTo>
                    <a:pt x="947433" y="0"/>
                  </a:lnTo>
                  <a:cubicBezTo>
                    <a:pt x="973780" y="0"/>
                    <a:pt x="999049" y="10467"/>
                    <a:pt x="1017679" y="29097"/>
                  </a:cubicBezTo>
                  <a:cubicBezTo>
                    <a:pt x="1036310" y="47727"/>
                    <a:pt x="1046776" y="72996"/>
                    <a:pt x="1046776" y="99343"/>
                  </a:cubicBezTo>
                  <a:lnTo>
                    <a:pt x="1046776" y="1009213"/>
                  </a:lnTo>
                  <a:cubicBezTo>
                    <a:pt x="1046776" y="1064078"/>
                    <a:pt x="1002299" y="1108556"/>
                    <a:pt x="947433" y="1108556"/>
                  </a:cubicBezTo>
                  <a:lnTo>
                    <a:pt x="99343" y="1108556"/>
                  </a:lnTo>
                  <a:cubicBezTo>
                    <a:pt x="44478" y="1108556"/>
                    <a:pt x="0" y="1064078"/>
                    <a:pt x="0" y="1009213"/>
                  </a:cubicBezTo>
                  <a:lnTo>
                    <a:pt x="0" y="99343"/>
                  </a:lnTo>
                  <a:cubicBezTo>
                    <a:pt x="0" y="44478"/>
                    <a:pt x="44478" y="0"/>
                    <a:pt x="99343" y="0"/>
                  </a:cubicBezTo>
                  <a:close/>
                </a:path>
              </a:pathLst>
            </a:custGeom>
            <a:solidFill>
              <a:srgbClr val="F1E78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87955" y="3984469"/>
            <a:ext cx="992508" cy="299327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281728" y="1144829"/>
            <a:ext cx="152251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>
                <a:solidFill>
                  <a:srgbClr val="692333"/>
                </a:solidFill>
                <a:latin typeface="Calibri (MS) Bold"/>
              </a:rPr>
              <a:t>Jenis Gigi dan Fungsinya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4176" y="3167125"/>
            <a:ext cx="388294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03333"/>
                </a:solidFill>
                <a:latin typeface="Calibri (MS) Bold"/>
              </a:rPr>
              <a:t>Gigi Geraham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9667" y="1386463"/>
            <a:ext cx="3547657" cy="3757037"/>
            <a:chOff x="0" y="0"/>
            <a:chExt cx="1046776" cy="11085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6776" cy="1108556"/>
            </a:xfrm>
            <a:custGeom>
              <a:avLst/>
              <a:gdLst/>
              <a:ahLst/>
              <a:cxnLst/>
              <a:rect l="l" t="t" r="r" b="b"/>
              <a:pathLst>
                <a:path w="1046776" h="1108556">
                  <a:moveTo>
                    <a:pt x="111295" y="0"/>
                  </a:moveTo>
                  <a:lnTo>
                    <a:pt x="935481" y="0"/>
                  </a:lnTo>
                  <a:cubicBezTo>
                    <a:pt x="996947" y="0"/>
                    <a:pt x="1046776" y="49829"/>
                    <a:pt x="1046776" y="111295"/>
                  </a:cubicBezTo>
                  <a:lnTo>
                    <a:pt x="1046776" y="997261"/>
                  </a:lnTo>
                  <a:cubicBezTo>
                    <a:pt x="1046776" y="1058727"/>
                    <a:pt x="996947" y="1108556"/>
                    <a:pt x="935481" y="1108556"/>
                  </a:cubicBezTo>
                  <a:lnTo>
                    <a:pt x="111295" y="1108556"/>
                  </a:lnTo>
                  <a:cubicBezTo>
                    <a:pt x="49829" y="1108556"/>
                    <a:pt x="0" y="1058727"/>
                    <a:pt x="0" y="997261"/>
                  </a:cubicBezTo>
                  <a:lnTo>
                    <a:pt x="0" y="111295"/>
                  </a:lnTo>
                  <a:cubicBezTo>
                    <a:pt x="0" y="49829"/>
                    <a:pt x="49829" y="0"/>
                    <a:pt x="111295" y="0"/>
                  </a:cubicBezTo>
                  <a:close/>
                </a:path>
              </a:pathLst>
            </a:custGeom>
            <a:solidFill>
              <a:srgbClr val="F1E78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876744" y="5501263"/>
            <a:ext cx="3547657" cy="3757037"/>
            <a:chOff x="0" y="0"/>
            <a:chExt cx="1046776" cy="11085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6776" cy="1108556"/>
            </a:xfrm>
            <a:custGeom>
              <a:avLst/>
              <a:gdLst/>
              <a:ahLst/>
              <a:cxnLst/>
              <a:rect l="l" t="t" r="r" b="b"/>
              <a:pathLst>
                <a:path w="1046776" h="1108556">
                  <a:moveTo>
                    <a:pt x="111295" y="0"/>
                  </a:moveTo>
                  <a:lnTo>
                    <a:pt x="935481" y="0"/>
                  </a:lnTo>
                  <a:cubicBezTo>
                    <a:pt x="996947" y="0"/>
                    <a:pt x="1046776" y="49829"/>
                    <a:pt x="1046776" y="111295"/>
                  </a:cubicBezTo>
                  <a:lnTo>
                    <a:pt x="1046776" y="997261"/>
                  </a:lnTo>
                  <a:cubicBezTo>
                    <a:pt x="1046776" y="1058727"/>
                    <a:pt x="996947" y="1108556"/>
                    <a:pt x="935481" y="1108556"/>
                  </a:cubicBezTo>
                  <a:lnTo>
                    <a:pt x="111295" y="1108556"/>
                  </a:lnTo>
                  <a:cubicBezTo>
                    <a:pt x="49829" y="1108556"/>
                    <a:pt x="0" y="1058727"/>
                    <a:pt x="0" y="997261"/>
                  </a:cubicBezTo>
                  <a:lnTo>
                    <a:pt x="0" y="111295"/>
                  </a:lnTo>
                  <a:cubicBezTo>
                    <a:pt x="0" y="49829"/>
                    <a:pt x="49829" y="0"/>
                    <a:pt x="111295" y="0"/>
                  </a:cubicBezTo>
                  <a:close/>
                </a:path>
              </a:pathLst>
            </a:custGeom>
            <a:solidFill>
              <a:srgbClr val="F1E78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0468851" y="3538600"/>
            <a:ext cx="1715325" cy="2778304"/>
          </a:xfrm>
          <a:prstGeom prst="line">
            <a:avLst/>
          </a:prstGeom>
          <a:ln w="38100" cap="flat">
            <a:solidFill>
              <a:srgbClr val="003333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39226" y="2014305"/>
            <a:ext cx="786189" cy="27095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92947" y="6182483"/>
            <a:ext cx="801096" cy="2660244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631056" y="4391729"/>
            <a:ext cx="2527598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>
                <a:solidFill>
                  <a:srgbClr val="003333"/>
                </a:solidFill>
                <a:latin typeface="Calibri (MS) Bold"/>
              </a:rPr>
              <a:t>Fungsi:</a:t>
            </a:r>
          </a:p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003333"/>
                </a:solidFill>
                <a:latin typeface="Calibri (MS)"/>
              </a:rPr>
              <a:t>Melumatkan makanan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19667" y="1473877"/>
            <a:ext cx="3465950" cy="59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3481">
                <a:solidFill>
                  <a:srgbClr val="003333"/>
                </a:solidFill>
                <a:latin typeface="Calibri (MS) Bold"/>
              </a:rPr>
              <a:t>Gigi Taring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07123" y="2584997"/>
            <a:ext cx="2460201" cy="15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6"/>
              </a:lnSpc>
            </a:pPr>
            <a:r>
              <a:rPr lang="en-US" sz="3213">
                <a:solidFill>
                  <a:srgbClr val="003333"/>
                </a:solidFill>
                <a:latin typeface="Calibri (MS) Bold"/>
              </a:rPr>
              <a:t>Fungsi:</a:t>
            </a:r>
          </a:p>
          <a:p>
            <a:pPr algn="l">
              <a:lnSpc>
                <a:spcPts val="3856"/>
              </a:lnSpc>
            </a:pPr>
            <a:r>
              <a:rPr lang="en-US" sz="3213">
                <a:solidFill>
                  <a:srgbClr val="003333"/>
                </a:solidFill>
                <a:latin typeface="Calibri (MS)"/>
              </a:rPr>
              <a:t>Mengoyakkan makanan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76744" y="5588677"/>
            <a:ext cx="3465950" cy="59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3481">
                <a:solidFill>
                  <a:srgbClr val="003333"/>
                </a:solidFill>
                <a:latin typeface="Calibri (MS) Bold"/>
              </a:rPr>
              <a:t>Gigi Kacip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57538" y="6728525"/>
            <a:ext cx="2256159" cy="15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6"/>
              </a:lnSpc>
            </a:pPr>
            <a:r>
              <a:rPr lang="en-US" sz="3213">
                <a:solidFill>
                  <a:srgbClr val="003333"/>
                </a:solidFill>
                <a:latin typeface="Calibri (MS) Bold"/>
              </a:rPr>
              <a:t>Fungsi:</a:t>
            </a:r>
          </a:p>
          <a:p>
            <a:pPr>
              <a:lnSpc>
                <a:spcPts val="3856"/>
              </a:lnSpc>
            </a:pPr>
            <a:r>
              <a:rPr lang="en-US" sz="3213">
                <a:solidFill>
                  <a:srgbClr val="003333"/>
                </a:solidFill>
                <a:latin typeface="Calibri (MS)"/>
              </a:rPr>
              <a:t>Memotong </a:t>
            </a:r>
          </a:p>
          <a:p>
            <a:pPr algn="l">
              <a:lnSpc>
                <a:spcPts val="3856"/>
              </a:lnSpc>
            </a:pPr>
            <a:r>
              <a:rPr lang="en-US" sz="3213">
                <a:solidFill>
                  <a:srgbClr val="003333"/>
                </a:solidFill>
                <a:latin typeface="Calibri (MS)"/>
              </a:rPr>
              <a:t>makanan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5185617" y="1804117"/>
            <a:ext cx="3031484" cy="2180351"/>
          </a:xfrm>
          <a:prstGeom prst="line">
            <a:avLst/>
          </a:prstGeom>
          <a:ln w="38100" cap="flat">
            <a:solidFill>
              <a:srgbClr val="00333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6342694" y="5918917"/>
            <a:ext cx="2801306" cy="1593687"/>
          </a:xfrm>
          <a:prstGeom prst="line">
            <a:avLst/>
          </a:prstGeom>
          <a:ln w="38100" cap="flat">
            <a:solidFill>
              <a:srgbClr val="003333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12265050" cy="8095650"/>
            <a:chOff x="0" y="0"/>
            <a:chExt cx="16353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6328010" cy="10768838"/>
            </a:xfrm>
            <a:custGeom>
              <a:avLst/>
              <a:gdLst/>
              <a:ahLst/>
              <a:cxnLst/>
              <a:rect l="l" t="t" r="r" b="b"/>
              <a:pathLst>
                <a:path w="16328010" h="10768838">
                  <a:moveTo>
                    <a:pt x="0" y="0"/>
                  </a:moveTo>
                  <a:lnTo>
                    <a:pt x="16328010" y="0"/>
                  </a:lnTo>
                  <a:lnTo>
                    <a:pt x="16328010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353410" cy="10794238"/>
            </a:xfrm>
            <a:custGeom>
              <a:avLst/>
              <a:gdLst/>
              <a:ahLst/>
              <a:cxnLst/>
              <a:rect l="l" t="t" r="r" b="b"/>
              <a:pathLst>
                <a:path w="16353410" h="10794238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0781538"/>
                  </a:lnTo>
                  <a:cubicBezTo>
                    <a:pt x="16353410" y="10788523"/>
                    <a:pt x="16347695" y="10794238"/>
                    <a:pt x="16340710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6340710" y="10768838"/>
                  </a:lnTo>
                  <a:lnTo>
                    <a:pt x="16340710" y="10781538"/>
                  </a:lnTo>
                  <a:lnTo>
                    <a:pt x="16328010" y="10781538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236325" y="1098475"/>
            <a:ext cx="6065250" cy="8105250"/>
            <a:chOff x="0" y="0"/>
            <a:chExt cx="8087000" cy="10807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8061579" cy="10781538"/>
            </a:xfrm>
            <a:custGeom>
              <a:avLst/>
              <a:gdLst/>
              <a:ahLst/>
              <a:cxnLst/>
              <a:rect l="l" t="t" r="r" b="b"/>
              <a:pathLst>
                <a:path w="8061579" h="10781538">
                  <a:moveTo>
                    <a:pt x="0" y="0"/>
                  </a:moveTo>
                  <a:lnTo>
                    <a:pt x="8061579" y="0"/>
                  </a:lnTo>
                  <a:lnTo>
                    <a:pt x="806157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086979" cy="10806938"/>
            </a:xfrm>
            <a:custGeom>
              <a:avLst/>
              <a:gdLst/>
              <a:ahLst/>
              <a:cxnLst/>
              <a:rect l="l" t="t" r="r" b="b"/>
              <a:pathLst>
                <a:path w="8086979" h="10806938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0794238"/>
                  </a:lnTo>
                  <a:cubicBezTo>
                    <a:pt x="8086979" y="10801223"/>
                    <a:pt x="8081264" y="10806938"/>
                    <a:pt x="8074279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8074279" y="10781538"/>
                  </a:lnTo>
                  <a:lnTo>
                    <a:pt x="8074279" y="10794238"/>
                  </a:lnTo>
                  <a:lnTo>
                    <a:pt x="8061579" y="10794238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525" y="9184775"/>
            <a:ext cx="12265050" cy="1107450"/>
            <a:chOff x="0" y="0"/>
            <a:chExt cx="16353400" cy="14766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6328010" cy="1451229"/>
            </a:xfrm>
            <a:custGeom>
              <a:avLst/>
              <a:gdLst/>
              <a:ahLst/>
              <a:cxnLst/>
              <a:rect l="l" t="t" r="r" b="b"/>
              <a:pathLst>
                <a:path w="16328010" h="1451229">
                  <a:moveTo>
                    <a:pt x="0" y="0"/>
                  </a:moveTo>
                  <a:lnTo>
                    <a:pt x="16328010" y="0"/>
                  </a:lnTo>
                  <a:lnTo>
                    <a:pt x="16328010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353410" cy="1476629"/>
            </a:xfrm>
            <a:custGeom>
              <a:avLst/>
              <a:gdLst/>
              <a:ahLst/>
              <a:cxnLst/>
              <a:rect l="l" t="t" r="r" b="b"/>
              <a:pathLst>
                <a:path w="16353410" h="1476629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463929"/>
                  </a:lnTo>
                  <a:cubicBezTo>
                    <a:pt x="16353410" y="1470914"/>
                    <a:pt x="16347695" y="1476629"/>
                    <a:pt x="16340710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6340710" y="1451229"/>
                  </a:lnTo>
                  <a:lnTo>
                    <a:pt x="16340710" y="1463929"/>
                  </a:lnTo>
                  <a:lnTo>
                    <a:pt x="16328010" y="1463929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36475" y="-9725"/>
            <a:ext cx="6065250" cy="1136850"/>
            <a:chOff x="0" y="0"/>
            <a:chExt cx="8087000" cy="15158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8061579" cy="1490345"/>
            </a:xfrm>
            <a:custGeom>
              <a:avLst/>
              <a:gdLst/>
              <a:ahLst/>
              <a:cxnLst/>
              <a:rect l="l" t="t" r="r" b="b"/>
              <a:pathLst>
                <a:path w="8061579" h="1490345">
                  <a:moveTo>
                    <a:pt x="0" y="0"/>
                  </a:moveTo>
                  <a:lnTo>
                    <a:pt x="8061579" y="0"/>
                  </a:lnTo>
                  <a:lnTo>
                    <a:pt x="8061579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086979" cy="1515745"/>
            </a:xfrm>
            <a:custGeom>
              <a:avLst/>
              <a:gdLst/>
              <a:ahLst/>
              <a:cxnLst/>
              <a:rect l="l" t="t" r="r" b="b"/>
              <a:pathLst>
                <a:path w="8086979" h="1515745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503045"/>
                  </a:lnTo>
                  <a:cubicBezTo>
                    <a:pt x="8086979" y="1510030"/>
                    <a:pt x="8081264" y="1515745"/>
                    <a:pt x="8074279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8074279" y="1490345"/>
                  </a:lnTo>
                  <a:lnTo>
                    <a:pt x="8074279" y="1503045"/>
                  </a:lnTo>
                  <a:lnTo>
                    <a:pt x="8061579" y="1503045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53846" y="3404650"/>
            <a:ext cx="4186502" cy="41476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21969" y="4463111"/>
            <a:ext cx="9670950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Struktur Gigi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1369" y="2016372"/>
            <a:ext cx="20521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3772050" cy="8095650"/>
            <a:chOff x="0" y="0"/>
            <a:chExt cx="5029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004054" cy="10768838"/>
            </a:xfrm>
            <a:custGeom>
              <a:avLst/>
              <a:gdLst/>
              <a:ahLst/>
              <a:cxnLst/>
              <a:rect l="l" t="t" r="r" b="b"/>
              <a:pathLst>
                <a:path w="5004054" h="10768838">
                  <a:moveTo>
                    <a:pt x="0" y="0"/>
                  </a:moveTo>
                  <a:lnTo>
                    <a:pt x="5004054" y="0"/>
                  </a:lnTo>
                  <a:lnTo>
                    <a:pt x="5004054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29454" cy="10794238"/>
            </a:xfrm>
            <a:custGeom>
              <a:avLst/>
              <a:gdLst/>
              <a:ahLst/>
              <a:cxnLst/>
              <a:rect l="l" t="t" r="r" b="b"/>
              <a:pathLst>
                <a:path w="5029454" h="10794238">
                  <a:moveTo>
                    <a:pt x="12700" y="0"/>
                  </a:moveTo>
                  <a:lnTo>
                    <a:pt x="5016754" y="0"/>
                  </a:lnTo>
                  <a:cubicBezTo>
                    <a:pt x="5023739" y="0"/>
                    <a:pt x="5029454" y="5715"/>
                    <a:pt x="5029454" y="12700"/>
                  </a:cubicBezTo>
                  <a:lnTo>
                    <a:pt x="5029454" y="10781538"/>
                  </a:lnTo>
                  <a:cubicBezTo>
                    <a:pt x="5029454" y="10788523"/>
                    <a:pt x="5023739" y="10794238"/>
                    <a:pt x="5016754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5016754" y="10768838"/>
                  </a:lnTo>
                  <a:lnTo>
                    <a:pt x="5016754" y="10781538"/>
                  </a:lnTo>
                  <a:lnTo>
                    <a:pt x="5004054" y="10781538"/>
                  </a:lnTo>
                  <a:lnTo>
                    <a:pt x="5004054" y="12700"/>
                  </a:lnTo>
                  <a:lnTo>
                    <a:pt x="5016754" y="12700"/>
                  </a:lnTo>
                  <a:lnTo>
                    <a:pt x="501675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23007" y="1098475"/>
            <a:ext cx="17178718" cy="8105250"/>
            <a:chOff x="0" y="0"/>
            <a:chExt cx="22904958" cy="10807000"/>
          </a:xfrm>
        </p:grpSpPr>
        <p:sp>
          <p:nvSpPr>
            <p:cNvPr id="6" name="Freeform 6"/>
            <p:cNvSpPr/>
            <p:nvPr/>
          </p:nvSpPr>
          <p:spPr>
            <a:xfrm>
              <a:off x="14986" y="12700"/>
              <a:ext cx="22875059" cy="10781538"/>
            </a:xfrm>
            <a:custGeom>
              <a:avLst/>
              <a:gdLst/>
              <a:ahLst/>
              <a:cxnLst/>
              <a:rect l="l" t="t" r="r" b="b"/>
              <a:pathLst>
                <a:path w="22875059" h="10781538">
                  <a:moveTo>
                    <a:pt x="0" y="0"/>
                  </a:moveTo>
                  <a:lnTo>
                    <a:pt x="22875059" y="0"/>
                  </a:lnTo>
                  <a:lnTo>
                    <a:pt x="2287505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2905019" cy="10806938"/>
            </a:xfrm>
            <a:custGeom>
              <a:avLst/>
              <a:gdLst/>
              <a:ahLst/>
              <a:cxnLst/>
              <a:rect l="l" t="t" r="r" b="b"/>
              <a:pathLst>
                <a:path w="22905019" h="10806938">
                  <a:moveTo>
                    <a:pt x="14986" y="0"/>
                  </a:moveTo>
                  <a:lnTo>
                    <a:pt x="22890045" y="0"/>
                  </a:lnTo>
                  <a:cubicBezTo>
                    <a:pt x="22898288" y="0"/>
                    <a:pt x="22905019" y="5715"/>
                    <a:pt x="22905019" y="12700"/>
                  </a:cubicBezTo>
                  <a:lnTo>
                    <a:pt x="22905019" y="10794238"/>
                  </a:lnTo>
                  <a:cubicBezTo>
                    <a:pt x="22905019" y="10801223"/>
                    <a:pt x="22898288" y="10806938"/>
                    <a:pt x="22890045" y="10806938"/>
                  </a:cubicBezTo>
                  <a:lnTo>
                    <a:pt x="14986" y="10806938"/>
                  </a:lnTo>
                  <a:cubicBezTo>
                    <a:pt x="6744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6744" y="0"/>
                    <a:pt x="14986" y="0"/>
                  </a:cubicBezTo>
                  <a:moveTo>
                    <a:pt x="14986" y="25400"/>
                  </a:moveTo>
                  <a:lnTo>
                    <a:pt x="14986" y="12700"/>
                  </a:lnTo>
                  <a:lnTo>
                    <a:pt x="29972" y="12700"/>
                  </a:lnTo>
                  <a:lnTo>
                    <a:pt x="29972" y="10794238"/>
                  </a:lnTo>
                  <a:lnTo>
                    <a:pt x="14986" y="10794238"/>
                  </a:lnTo>
                  <a:lnTo>
                    <a:pt x="14986" y="10781538"/>
                  </a:lnTo>
                  <a:lnTo>
                    <a:pt x="22890045" y="10781538"/>
                  </a:lnTo>
                  <a:lnTo>
                    <a:pt x="22890045" y="10794238"/>
                  </a:lnTo>
                  <a:lnTo>
                    <a:pt x="22875060" y="10794238"/>
                  </a:lnTo>
                  <a:lnTo>
                    <a:pt x="22875060" y="12700"/>
                  </a:lnTo>
                  <a:lnTo>
                    <a:pt x="22890045" y="12700"/>
                  </a:lnTo>
                  <a:lnTo>
                    <a:pt x="22890045" y="25400"/>
                  </a:lnTo>
                  <a:lnTo>
                    <a:pt x="14986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43703" y="-9725"/>
            <a:ext cx="14558250" cy="1136850"/>
            <a:chOff x="0" y="0"/>
            <a:chExt cx="19411000" cy="15158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9385662" cy="1490345"/>
            </a:xfrm>
            <a:custGeom>
              <a:avLst/>
              <a:gdLst/>
              <a:ahLst/>
              <a:cxnLst/>
              <a:rect l="l" t="t" r="r" b="b"/>
              <a:pathLst>
                <a:path w="19385662" h="1490345">
                  <a:moveTo>
                    <a:pt x="0" y="0"/>
                  </a:moveTo>
                  <a:lnTo>
                    <a:pt x="19385662" y="0"/>
                  </a:lnTo>
                  <a:lnTo>
                    <a:pt x="19385662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411062" cy="1515745"/>
            </a:xfrm>
            <a:custGeom>
              <a:avLst/>
              <a:gdLst/>
              <a:ahLst/>
              <a:cxnLst/>
              <a:rect l="l" t="t" r="r" b="b"/>
              <a:pathLst>
                <a:path w="19411062" h="1515745">
                  <a:moveTo>
                    <a:pt x="12700" y="0"/>
                  </a:moveTo>
                  <a:lnTo>
                    <a:pt x="19398362" y="0"/>
                  </a:lnTo>
                  <a:cubicBezTo>
                    <a:pt x="19405347" y="0"/>
                    <a:pt x="19411062" y="5715"/>
                    <a:pt x="19411062" y="12700"/>
                  </a:cubicBezTo>
                  <a:lnTo>
                    <a:pt x="19411062" y="1503045"/>
                  </a:lnTo>
                  <a:cubicBezTo>
                    <a:pt x="19411062" y="1510030"/>
                    <a:pt x="19405347" y="1515745"/>
                    <a:pt x="19398362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19398362" y="1490345"/>
                  </a:lnTo>
                  <a:lnTo>
                    <a:pt x="19398362" y="1503045"/>
                  </a:lnTo>
                  <a:lnTo>
                    <a:pt x="19385662" y="1503045"/>
                  </a:lnTo>
                  <a:lnTo>
                    <a:pt x="19385662" y="12700"/>
                  </a:lnTo>
                  <a:lnTo>
                    <a:pt x="19398362" y="12700"/>
                  </a:lnTo>
                  <a:lnTo>
                    <a:pt x="1939836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9525" y="9184775"/>
            <a:ext cx="1156650" cy="1107450"/>
            <a:chOff x="0" y="0"/>
            <a:chExt cx="1542200" cy="14766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516761" cy="1451229"/>
            </a:xfrm>
            <a:custGeom>
              <a:avLst/>
              <a:gdLst/>
              <a:ahLst/>
              <a:cxnLst/>
              <a:rect l="l" t="t" r="r" b="b"/>
              <a:pathLst>
                <a:path w="1516761" h="1451229">
                  <a:moveTo>
                    <a:pt x="0" y="0"/>
                  </a:moveTo>
                  <a:lnTo>
                    <a:pt x="1516761" y="0"/>
                  </a:lnTo>
                  <a:lnTo>
                    <a:pt x="1516761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542161" cy="1476629"/>
            </a:xfrm>
            <a:custGeom>
              <a:avLst/>
              <a:gdLst/>
              <a:ahLst/>
              <a:cxnLst/>
              <a:rect l="l" t="t" r="r" b="b"/>
              <a:pathLst>
                <a:path w="1542161" h="1476629">
                  <a:moveTo>
                    <a:pt x="12700" y="0"/>
                  </a:moveTo>
                  <a:lnTo>
                    <a:pt x="1529461" y="0"/>
                  </a:lnTo>
                  <a:cubicBezTo>
                    <a:pt x="1536446" y="0"/>
                    <a:pt x="1542161" y="5715"/>
                    <a:pt x="1542161" y="12700"/>
                  </a:cubicBezTo>
                  <a:lnTo>
                    <a:pt x="1542161" y="1463929"/>
                  </a:lnTo>
                  <a:cubicBezTo>
                    <a:pt x="1542161" y="1470914"/>
                    <a:pt x="1536446" y="1476629"/>
                    <a:pt x="1529461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529461" y="1451229"/>
                  </a:lnTo>
                  <a:lnTo>
                    <a:pt x="1529461" y="1463929"/>
                  </a:lnTo>
                  <a:lnTo>
                    <a:pt x="1516761" y="1463929"/>
                  </a:lnTo>
                  <a:lnTo>
                    <a:pt x="1516761" y="12700"/>
                  </a:lnTo>
                  <a:lnTo>
                    <a:pt x="1529461" y="12700"/>
                  </a:lnTo>
                  <a:lnTo>
                    <a:pt x="15294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AutoShape 14"/>
          <p:cNvSpPr/>
          <p:nvPr/>
        </p:nvSpPr>
        <p:spPr>
          <a:xfrm rot="5392966">
            <a:off x="-3518041" y="4548500"/>
            <a:ext cx="9310669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00169" y="1980968"/>
            <a:ext cx="6915655" cy="720380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2502914" y="1199916"/>
            <a:ext cx="3086100" cy="1815994"/>
            <a:chOff x="0" y="-85725"/>
            <a:chExt cx="812800" cy="4782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313994"/>
            </a:xfrm>
            <a:custGeom>
              <a:avLst/>
              <a:gdLst/>
              <a:ahLst/>
              <a:cxnLst/>
              <a:rect l="l" t="t" r="r" b="b"/>
              <a:pathLst>
                <a:path w="812800" h="3139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6054"/>
                  </a:lnTo>
                  <a:cubicBezTo>
                    <a:pt x="812800" y="219986"/>
                    <a:pt x="799321" y="252528"/>
                    <a:pt x="775327" y="276521"/>
                  </a:cubicBezTo>
                  <a:cubicBezTo>
                    <a:pt x="751333" y="300515"/>
                    <a:pt x="718791" y="313994"/>
                    <a:pt x="684859" y="313994"/>
                  </a:cubicBezTo>
                  <a:lnTo>
                    <a:pt x="127941" y="313994"/>
                  </a:lnTo>
                  <a:cubicBezTo>
                    <a:pt x="94009" y="313994"/>
                    <a:pt x="61467" y="300515"/>
                    <a:pt x="37473" y="276521"/>
                  </a:cubicBezTo>
                  <a:cubicBezTo>
                    <a:pt x="13479" y="252528"/>
                    <a:pt x="0" y="219986"/>
                    <a:pt x="0" y="1860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812800" cy="47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Calibri (MS)"/>
                </a:rPr>
                <a:t>Enamel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939664" y="-9525"/>
            <a:ext cx="96493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692333"/>
                </a:solidFill>
                <a:latin typeface="Calibri (MS) Bold"/>
              </a:rPr>
              <a:t>Keratan Rentas Struktur Gigi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502914" y="2699948"/>
            <a:ext cx="3086100" cy="1890075"/>
            <a:chOff x="0" y="-85725"/>
            <a:chExt cx="812800" cy="4977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313994"/>
            </a:xfrm>
            <a:custGeom>
              <a:avLst/>
              <a:gdLst/>
              <a:ahLst/>
              <a:cxnLst/>
              <a:rect l="l" t="t" r="r" b="b"/>
              <a:pathLst>
                <a:path w="812800" h="3139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6054"/>
                  </a:lnTo>
                  <a:cubicBezTo>
                    <a:pt x="812800" y="219986"/>
                    <a:pt x="799321" y="252528"/>
                    <a:pt x="775327" y="276521"/>
                  </a:cubicBezTo>
                  <a:cubicBezTo>
                    <a:pt x="751333" y="300515"/>
                    <a:pt x="718791" y="313994"/>
                    <a:pt x="684859" y="313994"/>
                  </a:cubicBezTo>
                  <a:lnTo>
                    <a:pt x="127941" y="313994"/>
                  </a:lnTo>
                  <a:cubicBezTo>
                    <a:pt x="94009" y="313994"/>
                    <a:pt x="61467" y="300515"/>
                    <a:pt x="37473" y="276521"/>
                  </a:cubicBezTo>
                  <a:cubicBezTo>
                    <a:pt x="13479" y="252528"/>
                    <a:pt x="0" y="219986"/>
                    <a:pt x="0" y="1860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812800" cy="49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Calibri (MS)"/>
                </a:rPr>
                <a:t>Dentin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02914" y="4199981"/>
            <a:ext cx="3086100" cy="1822308"/>
            <a:chOff x="0" y="-85725"/>
            <a:chExt cx="812800" cy="4799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313994"/>
            </a:xfrm>
            <a:custGeom>
              <a:avLst/>
              <a:gdLst/>
              <a:ahLst/>
              <a:cxnLst/>
              <a:rect l="l" t="t" r="r" b="b"/>
              <a:pathLst>
                <a:path w="812800" h="3139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6054"/>
                  </a:lnTo>
                  <a:cubicBezTo>
                    <a:pt x="812800" y="219986"/>
                    <a:pt x="799321" y="252528"/>
                    <a:pt x="775327" y="276521"/>
                  </a:cubicBezTo>
                  <a:cubicBezTo>
                    <a:pt x="751333" y="300515"/>
                    <a:pt x="718791" y="313994"/>
                    <a:pt x="684859" y="313994"/>
                  </a:cubicBezTo>
                  <a:lnTo>
                    <a:pt x="127941" y="313994"/>
                  </a:lnTo>
                  <a:cubicBezTo>
                    <a:pt x="94009" y="313994"/>
                    <a:pt x="61467" y="300515"/>
                    <a:pt x="37473" y="276521"/>
                  </a:cubicBezTo>
                  <a:cubicBezTo>
                    <a:pt x="13479" y="252528"/>
                    <a:pt x="0" y="219986"/>
                    <a:pt x="0" y="1860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812800" cy="479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Calibri (MS)"/>
                </a:rPr>
                <a:t>Gusi</a:t>
              </a:r>
              <a:endParaRPr lang="en-US" sz="39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502914" y="5696978"/>
            <a:ext cx="3086100" cy="1812960"/>
            <a:chOff x="0" y="-85725"/>
            <a:chExt cx="812800" cy="4774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13994"/>
            </a:xfrm>
            <a:custGeom>
              <a:avLst/>
              <a:gdLst/>
              <a:ahLst/>
              <a:cxnLst/>
              <a:rect l="l" t="t" r="r" b="b"/>
              <a:pathLst>
                <a:path w="812800" h="3139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6054"/>
                  </a:lnTo>
                  <a:cubicBezTo>
                    <a:pt x="812800" y="219986"/>
                    <a:pt x="799321" y="252528"/>
                    <a:pt x="775327" y="276521"/>
                  </a:cubicBezTo>
                  <a:cubicBezTo>
                    <a:pt x="751333" y="300515"/>
                    <a:pt x="718791" y="313994"/>
                    <a:pt x="684859" y="313994"/>
                  </a:cubicBezTo>
                  <a:lnTo>
                    <a:pt x="127941" y="313994"/>
                  </a:lnTo>
                  <a:cubicBezTo>
                    <a:pt x="94009" y="313994"/>
                    <a:pt x="61467" y="300515"/>
                    <a:pt x="37473" y="276521"/>
                  </a:cubicBezTo>
                  <a:cubicBezTo>
                    <a:pt x="13479" y="252528"/>
                    <a:pt x="0" y="219986"/>
                    <a:pt x="0" y="1860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812800" cy="477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Calibri (MS)"/>
                </a:rPr>
                <a:t>Saraf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502914" y="7193975"/>
            <a:ext cx="3086100" cy="1893108"/>
            <a:chOff x="0" y="-85725"/>
            <a:chExt cx="812800" cy="4985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313994"/>
            </a:xfrm>
            <a:custGeom>
              <a:avLst/>
              <a:gdLst/>
              <a:ahLst/>
              <a:cxnLst/>
              <a:rect l="l" t="t" r="r" b="b"/>
              <a:pathLst>
                <a:path w="812800" h="3139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6054"/>
                  </a:lnTo>
                  <a:cubicBezTo>
                    <a:pt x="812800" y="219986"/>
                    <a:pt x="799321" y="252528"/>
                    <a:pt x="775327" y="276521"/>
                  </a:cubicBezTo>
                  <a:cubicBezTo>
                    <a:pt x="751333" y="300515"/>
                    <a:pt x="718791" y="313994"/>
                    <a:pt x="684859" y="313994"/>
                  </a:cubicBezTo>
                  <a:lnTo>
                    <a:pt x="127941" y="313994"/>
                  </a:lnTo>
                  <a:cubicBezTo>
                    <a:pt x="94009" y="313994"/>
                    <a:pt x="61467" y="300515"/>
                    <a:pt x="37473" y="276521"/>
                  </a:cubicBezTo>
                  <a:cubicBezTo>
                    <a:pt x="13479" y="252528"/>
                    <a:pt x="0" y="219986"/>
                    <a:pt x="0" y="1860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812800" cy="498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99"/>
                </a:lnSpc>
              </a:pPr>
              <a:r>
                <a:rPr lang="en-US" sz="3999" dirty="0" err="1">
                  <a:solidFill>
                    <a:srgbClr val="000000"/>
                  </a:solidFill>
                  <a:latin typeface="Calibri (MS)"/>
                </a:rPr>
                <a:t>Salur</a:t>
              </a:r>
              <a:r>
                <a:rPr lang="en-US" sz="3999" dirty="0">
                  <a:solidFill>
                    <a:srgbClr val="000000"/>
                  </a:solidFill>
                  <a:latin typeface="Calibri (MS)"/>
                </a:rPr>
                <a:t> Darah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7678239" y="2121501"/>
            <a:ext cx="48246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H="1">
            <a:off x="7873927" y="3621534"/>
            <a:ext cx="46289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H="1" flipV="1">
            <a:off x="8632937" y="4217632"/>
            <a:ext cx="3869977" cy="903934"/>
          </a:xfrm>
          <a:prstGeom prst="line">
            <a:avLst/>
          </a:prstGeom>
          <a:ln w="38100" cap="flat">
            <a:solidFill>
              <a:srgbClr val="00333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H="1" flipV="1">
            <a:off x="7245625" y="5121566"/>
            <a:ext cx="5257289" cy="1496997"/>
          </a:xfrm>
          <a:prstGeom prst="line">
            <a:avLst/>
          </a:prstGeom>
          <a:ln w="38100" cap="flat">
            <a:solidFill>
              <a:srgbClr val="F6AD6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V="1">
            <a:off x="9574722" y="6682945"/>
            <a:ext cx="0" cy="10634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9574722" y="7214662"/>
            <a:ext cx="2928192" cy="9008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7411060" y="5969376"/>
            <a:ext cx="2182712" cy="713569"/>
          </a:xfrm>
          <a:prstGeom prst="line">
            <a:avLst/>
          </a:prstGeom>
          <a:ln w="38100" cap="flat">
            <a:solidFill>
              <a:srgbClr val="5090D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7336100" y="6902095"/>
            <a:ext cx="2264411" cy="844284"/>
          </a:xfrm>
          <a:prstGeom prst="line">
            <a:avLst/>
          </a:prstGeom>
          <a:ln w="38100" cap="flat">
            <a:solidFill>
              <a:srgbClr val="B8181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1108175"/>
            <a:ext cx="12265050" cy="8095650"/>
            <a:chOff x="0" y="0"/>
            <a:chExt cx="16353400" cy="107942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16328010" cy="10768838"/>
            </a:xfrm>
            <a:custGeom>
              <a:avLst/>
              <a:gdLst/>
              <a:ahLst/>
              <a:cxnLst/>
              <a:rect l="l" t="t" r="r" b="b"/>
              <a:pathLst>
                <a:path w="16328010" h="10768838">
                  <a:moveTo>
                    <a:pt x="0" y="0"/>
                  </a:moveTo>
                  <a:lnTo>
                    <a:pt x="16328010" y="0"/>
                  </a:lnTo>
                  <a:lnTo>
                    <a:pt x="16328010" y="10768838"/>
                  </a:lnTo>
                  <a:lnTo>
                    <a:pt x="0" y="10768838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6353410" cy="10794238"/>
            </a:xfrm>
            <a:custGeom>
              <a:avLst/>
              <a:gdLst/>
              <a:ahLst/>
              <a:cxnLst/>
              <a:rect l="l" t="t" r="r" b="b"/>
              <a:pathLst>
                <a:path w="16353410" h="10794238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0781538"/>
                  </a:lnTo>
                  <a:cubicBezTo>
                    <a:pt x="16353410" y="10788523"/>
                    <a:pt x="16347695" y="10794238"/>
                    <a:pt x="16340710" y="10794238"/>
                  </a:cubicBezTo>
                  <a:lnTo>
                    <a:pt x="12700" y="10794238"/>
                  </a:lnTo>
                  <a:cubicBezTo>
                    <a:pt x="5715" y="10794238"/>
                    <a:pt x="0" y="10788523"/>
                    <a:pt x="0" y="107815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81538"/>
                  </a:lnTo>
                  <a:lnTo>
                    <a:pt x="12700" y="10781538"/>
                  </a:lnTo>
                  <a:lnTo>
                    <a:pt x="12700" y="10768838"/>
                  </a:lnTo>
                  <a:lnTo>
                    <a:pt x="16340710" y="10768838"/>
                  </a:lnTo>
                  <a:lnTo>
                    <a:pt x="16340710" y="10781538"/>
                  </a:lnTo>
                  <a:lnTo>
                    <a:pt x="16328010" y="10781538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236325" y="1098475"/>
            <a:ext cx="6065250" cy="8105250"/>
            <a:chOff x="0" y="0"/>
            <a:chExt cx="8087000" cy="108070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8061579" cy="10781538"/>
            </a:xfrm>
            <a:custGeom>
              <a:avLst/>
              <a:gdLst/>
              <a:ahLst/>
              <a:cxnLst/>
              <a:rect l="l" t="t" r="r" b="b"/>
              <a:pathLst>
                <a:path w="8061579" h="10781538">
                  <a:moveTo>
                    <a:pt x="0" y="0"/>
                  </a:moveTo>
                  <a:lnTo>
                    <a:pt x="8061579" y="0"/>
                  </a:lnTo>
                  <a:lnTo>
                    <a:pt x="8061579" y="10781538"/>
                  </a:lnTo>
                  <a:lnTo>
                    <a:pt x="0" y="10781538"/>
                  </a:lnTo>
                  <a:close/>
                </a:path>
              </a:pathLst>
            </a:custGeom>
            <a:solidFill>
              <a:srgbClr val="FFF8F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086979" cy="10806938"/>
            </a:xfrm>
            <a:custGeom>
              <a:avLst/>
              <a:gdLst/>
              <a:ahLst/>
              <a:cxnLst/>
              <a:rect l="l" t="t" r="r" b="b"/>
              <a:pathLst>
                <a:path w="8086979" h="10806938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0794238"/>
                  </a:lnTo>
                  <a:cubicBezTo>
                    <a:pt x="8086979" y="10801223"/>
                    <a:pt x="8081264" y="10806938"/>
                    <a:pt x="8074279" y="10806938"/>
                  </a:cubicBezTo>
                  <a:lnTo>
                    <a:pt x="12700" y="10806938"/>
                  </a:lnTo>
                  <a:cubicBezTo>
                    <a:pt x="5715" y="10806938"/>
                    <a:pt x="0" y="10801223"/>
                    <a:pt x="0" y="1079423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794238"/>
                  </a:lnTo>
                  <a:lnTo>
                    <a:pt x="12700" y="10794238"/>
                  </a:lnTo>
                  <a:lnTo>
                    <a:pt x="12700" y="10781538"/>
                  </a:lnTo>
                  <a:lnTo>
                    <a:pt x="8074279" y="10781538"/>
                  </a:lnTo>
                  <a:lnTo>
                    <a:pt x="8074279" y="10794238"/>
                  </a:lnTo>
                  <a:lnTo>
                    <a:pt x="8061579" y="10794238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525" y="9184775"/>
            <a:ext cx="12265050" cy="1107450"/>
            <a:chOff x="0" y="0"/>
            <a:chExt cx="16353400" cy="14766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6328010" cy="1451229"/>
            </a:xfrm>
            <a:custGeom>
              <a:avLst/>
              <a:gdLst/>
              <a:ahLst/>
              <a:cxnLst/>
              <a:rect l="l" t="t" r="r" b="b"/>
              <a:pathLst>
                <a:path w="16328010" h="1451229">
                  <a:moveTo>
                    <a:pt x="0" y="0"/>
                  </a:moveTo>
                  <a:lnTo>
                    <a:pt x="16328010" y="0"/>
                  </a:lnTo>
                  <a:lnTo>
                    <a:pt x="16328010" y="1451229"/>
                  </a:lnTo>
                  <a:lnTo>
                    <a:pt x="0" y="1451229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6353410" cy="1476629"/>
            </a:xfrm>
            <a:custGeom>
              <a:avLst/>
              <a:gdLst/>
              <a:ahLst/>
              <a:cxnLst/>
              <a:rect l="l" t="t" r="r" b="b"/>
              <a:pathLst>
                <a:path w="16353410" h="1476629">
                  <a:moveTo>
                    <a:pt x="12700" y="0"/>
                  </a:moveTo>
                  <a:lnTo>
                    <a:pt x="16340710" y="0"/>
                  </a:lnTo>
                  <a:cubicBezTo>
                    <a:pt x="16347695" y="0"/>
                    <a:pt x="16353410" y="5715"/>
                    <a:pt x="16353410" y="12700"/>
                  </a:cubicBezTo>
                  <a:lnTo>
                    <a:pt x="16353410" y="1463929"/>
                  </a:lnTo>
                  <a:cubicBezTo>
                    <a:pt x="16353410" y="1470914"/>
                    <a:pt x="16347695" y="1476629"/>
                    <a:pt x="16340710" y="1476629"/>
                  </a:cubicBezTo>
                  <a:lnTo>
                    <a:pt x="12700" y="1476629"/>
                  </a:lnTo>
                  <a:cubicBezTo>
                    <a:pt x="5715" y="1476629"/>
                    <a:pt x="0" y="1470914"/>
                    <a:pt x="0" y="14639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463929"/>
                  </a:lnTo>
                  <a:lnTo>
                    <a:pt x="12700" y="1463929"/>
                  </a:lnTo>
                  <a:lnTo>
                    <a:pt x="12700" y="1451229"/>
                  </a:lnTo>
                  <a:lnTo>
                    <a:pt x="16340710" y="1451229"/>
                  </a:lnTo>
                  <a:lnTo>
                    <a:pt x="16340710" y="1463929"/>
                  </a:lnTo>
                  <a:lnTo>
                    <a:pt x="16328010" y="1463929"/>
                  </a:lnTo>
                  <a:lnTo>
                    <a:pt x="16328010" y="12700"/>
                  </a:lnTo>
                  <a:lnTo>
                    <a:pt x="16340710" y="12700"/>
                  </a:lnTo>
                  <a:lnTo>
                    <a:pt x="1634071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236475" y="-9725"/>
            <a:ext cx="6065250" cy="1136850"/>
            <a:chOff x="0" y="0"/>
            <a:chExt cx="8087000" cy="15158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8061579" cy="1490345"/>
            </a:xfrm>
            <a:custGeom>
              <a:avLst/>
              <a:gdLst/>
              <a:ahLst/>
              <a:cxnLst/>
              <a:rect l="l" t="t" r="r" b="b"/>
              <a:pathLst>
                <a:path w="8061579" h="1490345">
                  <a:moveTo>
                    <a:pt x="0" y="0"/>
                  </a:moveTo>
                  <a:lnTo>
                    <a:pt x="8061579" y="0"/>
                  </a:lnTo>
                  <a:lnTo>
                    <a:pt x="8061579" y="1490345"/>
                  </a:lnTo>
                  <a:lnTo>
                    <a:pt x="0" y="1490345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086979" cy="1515745"/>
            </a:xfrm>
            <a:custGeom>
              <a:avLst/>
              <a:gdLst/>
              <a:ahLst/>
              <a:cxnLst/>
              <a:rect l="l" t="t" r="r" b="b"/>
              <a:pathLst>
                <a:path w="8086979" h="1515745">
                  <a:moveTo>
                    <a:pt x="12700" y="0"/>
                  </a:moveTo>
                  <a:lnTo>
                    <a:pt x="8074279" y="0"/>
                  </a:lnTo>
                  <a:cubicBezTo>
                    <a:pt x="8081264" y="0"/>
                    <a:pt x="8086979" y="5715"/>
                    <a:pt x="8086979" y="12700"/>
                  </a:cubicBezTo>
                  <a:lnTo>
                    <a:pt x="8086979" y="1503045"/>
                  </a:lnTo>
                  <a:cubicBezTo>
                    <a:pt x="8086979" y="1510030"/>
                    <a:pt x="8081264" y="1515745"/>
                    <a:pt x="8074279" y="1515745"/>
                  </a:cubicBezTo>
                  <a:lnTo>
                    <a:pt x="12700" y="1515745"/>
                  </a:lnTo>
                  <a:cubicBezTo>
                    <a:pt x="5715" y="1515745"/>
                    <a:pt x="0" y="1510030"/>
                    <a:pt x="0" y="150304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503045"/>
                  </a:lnTo>
                  <a:lnTo>
                    <a:pt x="12700" y="1503045"/>
                  </a:lnTo>
                  <a:lnTo>
                    <a:pt x="12700" y="1490345"/>
                  </a:lnTo>
                  <a:lnTo>
                    <a:pt x="8074279" y="1490345"/>
                  </a:lnTo>
                  <a:lnTo>
                    <a:pt x="8074279" y="1503045"/>
                  </a:lnTo>
                  <a:lnTo>
                    <a:pt x="8061579" y="1503045"/>
                  </a:lnTo>
                  <a:lnTo>
                    <a:pt x="8061579" y="12700"/>
                  </a:lnTo>
                  <a:lnTo>
                    <a:pt x="8074279" y="12700"/>
                  </a:lnTo>
                  <a:lnTo>
                    <a:pt x="807427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07531" y="4760724"/>
            <a:ext cx="2930725" cy="413506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4722986"/>
            <a:ext cx="9670950" cy="316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10600">
                <a:solidFill>
                  <a:srgbClr val="692333"/>
                </a:solidFill>
                <a:latin typeface="Calibri (MS) Bold"/>
              </a:rPr>
              <a:t>Gigi Susu dan Gigi Kekal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96925" y="2698301"/>
            <a:ext cx="20521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692333"/>
                </a:solidFill>
                <a:latin typeface="Calibri (MS) Bold"/>
              </a:rPr>
              <a:t>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07531" y="1531228"/>
            <a:ext cx="2723137" cy="28294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4675" y="799225"/>
            <a:ext cx="16650450" cy="8639250"/>
            <a:chOff x="0" y="0"/>
            <a:chExt cx="22200600" cy="1151900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2175215" cy="11493627"/>
            </a:xfrm>
            <a:custGeom>
              <a:avLst/>
              <a:gdLst/>
              <a:ahLst/>
              <a:cxnLst/>
              <a:rect l="l" t="t" r="r" b="b"/>
              <a:pathLst>
                <a:path w="22175215" h="11493627">
                  <a:moveTo>
                    <a:pt x="0" y="0"/>
                  </a:moveTo>
                  <a:lnTo>
                    <a:pt x="22175215" y="0"/>
                  </a:lnTo>
                  <a:lnTo>
                    <a:pt x="22175215" y="11493627"/>
                  </a:lnTo>
                  <a:lnTo>
                    <a:pt x="0" y="11493627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2200615" cy="11519027"/>
            </a:xfrm>
            <a:custGeom>
              <a:avLst/>
              <a:gdLst/>
              <a:ahLst/>
              <a:cxnLst/>
              <a:rect l="l" t="t" r="r" b="b"/>
              <a:pathLst>
                <a:path w="22200615" h="11519027">
                  <a:moveTo>
                    <a:pt x="12700" y="0"/>
                  </a:moveTo>
                  <a:lnTo>
                    <a:pt x="22187915" y="0"/>
                  </a:lnTo>
                  <a:cubicBezTo>
                    <a:pt x="22194901" y="0"/>
                    <a:pt x="22200615" y="5715"/>
                    <a:pt x="22200615" y="12700"/>
                  </a:cubicBezTo>
                  <a:lnTo>
                    <a:pt x="22200615" y="11506327"/>
                  </a:lnTo>
                  <a:cubicBezTo>
                    <a:pt x="22200615" y="11513312"/>
                    <a:pt x="22194901" y="11519027"/>
                    <a:pt x="22187915" y="11519027"/>
                  </a:cubicBezTo>
                  <a:lnTo>
                    <a:pt x="12700" y="11519027"/>
                  </a:lnTo>
                  <a:cubicBezTo>
                    <a:pt x="5715" y="11519027"/>
                    <a:pt x="0" y="11513312"/>
                    <a:pt x="0" y="1150632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06327"/>
                  </a:lnTo>
                  <a:lnTo>
                    <a:pt x="12700" y="11506327"/>
                  </a:lnTo>
                  <a:lnTo>
                    <a:pt x="12700" y="11493627"/>
                  </a:lnTo>
                  <a:lnTo>
                    <a:pt x="22187915" y="11493627"/>
                  </a:lnTo>
                  <a:lnTo>
                    <a:pt x="22187915" y="11506327"/>
                  </a:lnTo>
                  <a:lnTo>
                    <a:pt x="22175215" y="11506327"/>
                  </a:lnTo>
                  <a:lnTo>
                    <a:pt x="22175215" y="12700"/>
                  </a:lnTo>
                  <a:lnTo>
                    <a:pt x="22187915" y="12700"/>
                  </a:lnTo>
                  <a:lnTo>
                    <a:pt x="2218791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975" y="-9525"/>
            <a:ext cx="863250" cy="2820450"/>
            <a:chOff x="0" y="0"/>
            <a:chExt cx="1151000" cy="37606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125601" cy="3735197"/>
            </a:xfrm>
            <a:custGeom>
              <a:avLst/>
              <a:gdLst/>
              <a:ahLst/>
              <a:cxnLst/>
              <a:rect l="l" t="t" r="r" b="b"/>
              <a:pathLst>
                <a:path w="1125601" h="3735197">
                  <a:moveTo>
                    <a:pt x="0" y="0"/>
                  </a:moveTo>
                  <a:lnTo>
                    <a:pt x="1125601" y="0"/>
                  </a:lnTo>
                  <a:lnTo>
                    <a:pt x="1125601" y="3735197"/>
                  </a:lnTo>
                  <a:lnTo>
                    <a:pt x="0" y="3735197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151001" cy="3760597"/>
            </a:xfrm>
            <a:custGeom>
              <a:avLst/>
              <a:gdLst/>
              <a:ahLst/>
              <a:cxnLst/>
              <a:rect l="l" t="t" r="r" b="b"/>
              <a:pathLst>
                <a:path w="1151001" h="3760597">
                  <a:moveTo>
                    <a:pt x="12700" y="0"/>
                  </a:moveTo>
                  <a:lnTo>
                    <a:pt x="1138301" y="0"/>
                  </a:lnTo>
                  <a:cubicBezTo>
                    <a:pt x="1145286" y="0"/>
                    <a:pt x="1151001" y="5715"/>
                    <a:pt x="1151001" y="12700"/>
                  </a:cubicBezTo>
                  <a:lnTo>
                    <a:pt x="1151001" y="3747897"/>
                  </a:lnTo>
                  <a:cubicBezTo>
                    <a:pt x="1151001" y="3754882"/>
                    <a:pt x="1145286" y="3760597"/>
                    <a:pt x="1138301" y="3760597"/>
                  </a:cubicBezTo>
                  <a:lnTo>
                    <a:pt x="12700" y="3760597"/>
                  </a:lnTo>
                  <a:cubicBezTo>
                    <a:pt x="5715" y="3760597"/>
                    <a:pt x="0" y="3754882"/>
                    <a:pt x="0" y="374789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3747897"/>
                  </a:lnTo>
                  <a:lnTo>
                    <a:pt x="12700" y="3747897"/>
                  </a:lnTo>
                  <a:lnTo>
                    <a:pt x="12700" y="3735197"/>
                  </a:lnTo>
                  <a:lnTo>
                    <a:pt x="1138301" y="3735197"/>
                  </a:lnTo>
                  <a:lnTo>
                    <a:pt x="1138301" y="3747897"/>
                  </a:lnTo>
                  <a:lnTo>
                    <a:pt x="1125601" y="3747897"/>
                  </a:lnTo>
                  <a:lnTo>
                    <a:pt x="1125601" y="12700"/>
                  </a:lnTo>
                  <a:lnTo>
                    <a:pt x="1138301" y="12700"/>
                  </a:lnTo>
                  <a:lnTo>
                    <a:pt x="113830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840425" y="9419475"/>
            <a:ext cx="17514450" cy="877050"/>
            <a:chOff x="0" y="0"/>
            <a:chExt cx="23352600" cy="11694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3327233" cy="1144016"/>
            </a:xfrm>
            <a:custGeom>
              <a:avLst/>
              <a:gdLst/>
              <a:ahLst/>
              <a:cxnLst/>
              <a:rect l="l" t="t" r="r" b="b"/>
              <a:pathLst>
                <a:path w="23327233" h="1144016">
                  <a:moveTo>
                    <a:pt x="0" y="0"/>
                  </a:moveTo>
                  <a:lnTo>
                    <a:pt x="23327233" y="0"/>
                  </a:lnTo>
                  <a:lnTo>
                    <a:pt x="23327233" y="1144016"/>
                  </a:lnTo>
                  <a:lnTo>
                    <a:pt x="0" y="1144016"/>
                  </a:lnTo>
                  <a:close/>
                </a:path>
              </a:pathLst>
            </a:custGeom>
            <a:solidFill>
              <a:srgbClr val="E59D9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3352633" cy="1169416"/>
            </a:xfrm>
            <a:custGeom>
              <a:avLst/>
              <a:gdLst/>
              <a:ahLst/>
              <a:cxnLst/>
              <a:rect l="l" t="t" r="r" b="b"/>
              <a:pathLst>
                <a:path w="23352633" h="1169416">
                  <a:moveTo>
                    <a:pt x="12700" y="0"/>
                  </a:moveTo>
                  <a:lnTo>
                    <a:pt x="23339933" y="0"/>
                  </a:lnTo>
                  <a:cubicBezTo>
                    <a:pt x="23346919" y="0"/>
                    <a:pt x="23352633" y="5715"/>
                    <a:pt x="23352633" y="12700"/>
                  </a:cubicBezTo>
                  <a:lnTo>
                    <a:pt x="23352633" y="1156716"/>
                  </a:lnTo>
                  <a:cubicBezTo>
                    <a:pt x="23352633" y="1163701"/>
                    <a:pt x="23346919" y="1169416"/>
                    <a:pt x="23339933" y="1169416"/>
                  </a:cubicBezTo>
                  <a:lnTo>
                    <a:pt x="12700" y="1169416"/>
                  </a:lnTo>
                  <a:cubicBezTo>
                    <a:pt x="5715" y="1169416"/>
                    <a:pt x="0" y="1163701"/>
                    <a:pt x="0" y="115671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56716"/>
                  </a:lnTo>
                  <a:lnTo>
                    <a:pt x="12700" y="1156716"/>
                  </a:lnTo>
                  <a:lnTo>
                    <a:pt x="12700" y="1144016"/>
                  </a:lnTo>
                  <a:lnTo>
                    <a:pt x="23339933" y="1144016"/>
                  </a:lnTo>
                  <a:lnTo>
                    <a:pt x="23339933" y="1156716"/>
                  </a:lnTo>
                  <a:lnTo>
                    <a:pt x="23327233" y="1156716"/>
                  </a:lnTo>
                  <a:lnTo>
                    <a:pt x="23327233" y="12700"/>
                  </a:lnTo>
                  <a:lnTo>
                    <a:pt x="23339933" y="12700"/>
                  </a:lnTo>
                  <a:lnTo>
                    <a:pt x="23339933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1" name="AutoShape 11"/>
          <p:cNvSpPr/>
          <p:nvPr/>
        </p:nvSpPr>
        <p:spPr>
          <a:xfrm rot="5329030">
            <a:off x="17014127" y="383950"/>
            <a:ext cx="922847" cy="0"/>
          </a:xfrm>
          <a:prstGeom prst="line">
            <a:avLst/>
          </a:prstGeom>
          <a:ln w="9525" cap="rnd">
            <a:solidFill>
              <a:srgbClr val="00333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10800000">
            <a:off x="-10075" y="9411025"/>
            <a:ext cx="867450" cy="893850"/>
            <a:chOff x="0" y="0"/>
            <a:chExt cx="1156600" cy="1191800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131189" cy="1166368"/>
            </a:xfrm>
            <a:custGeom>
              <a:avLst/>
              <a:gdLst/>
              <a:ahLst/>
              <a:cxnLst/>
              <a:rect l="l" t="t" r="r" b="b"/>
              <a:pathLst>
                <a:path w="1131189" h="1166368">
                  <a:moveTo>
                    <a:pt x="0" y="0"/>
                  </a:moveTo>
                  <a:lnTo>
                    <a:pt x="1131189" y="0"/>
                  </a:lnTo>
                  <a:lnTo>
                    <a:pt x="1131189" y="1166368"/>
                  </a:lnTo>
                  <a:lnTo>
                    <a:pt x="0" y="11663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56589" cy="1191768"/>
            </a:xfrm>
            <a:custGeom>
              <a:avLst/>
              <a:gdLst/>
              <a:ahLst/>
              <a:cxnLst/>
              <a:rect l="l" t="t" r="r" b="b"/>
              <a:pathLst>
                <a:path w="1156589" h="1191768">
                  <a:moveTo>
                    <a:pt x="12700" y="0"/>
                  </a:moveTo>
                  <a:lnTo>
                    <a:pt x="1143889" y="0"/>
                  </a:lnTo>
                  <a:cubicBezTo>
                    <a:pt x="1150874" y="0"/>
                    <a:pt x="1156589" y="5715"/>
                    <a:pt x="1156589" y="12700"/>
                  </a:cubicBezTo>
                  <a:lnTo>
                    <a:pt x="1156589" y="1179068"/>
                  </a:lnTo>
                  <a:cubicBezTo>
                    <a:pt x="1156589" y="1186053"/>
                    <a:pt x="1150874" y="1191768"/>
                    <a:pt x="1143889" y="1191768"/>
                  </a:cubicBezTo>
                  <a:lnTo>
                    <a:pt x="12700" y="1191768"/>
                  </a:lnTo>
                  <a:cubicBezTo>
                    <a:pt x="5715" y="1191768"/>
                    <a:pt x="0" y="1186053"/>
                    <a:pt x="0" y="1179068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79068"/>
                  </a:lnTo>
                  <a:lnTo>
                    <a:pt x="12700" y="1179068"/>
                  </a:lnTo>
                  <a:lnTo>
                    <a:pt x="12700" y="1166368"/>
                  </a:lnTo>
                  <a:lnTo>
                    <a:pt x="1143889" y="1166368"/>
                  </a:lnTo>
                  <a:lnTo>
                    <a:pt x="1143889" y="1179068"/>
                  </a:lnTo>
                  <a:lnTo>
                    <a:pt x="1131189" y="1179068"/>
                  </a:lnTo>
                  <a:lnTo>
                    <a:pt x="1131189" y="12700"/>
                  </a:lnTo>
                  <a:lnTo>
                    <a:pt x="1143889" y="12700"/>
                  </a:lnTo>
                  <a:lnTo>
                    <a:pt x="1143889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375" y="2435086"/>
            <a:ext cx="16603889" cy="697593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91857" y="735836"/>
            <a:ext cx="13860166" cy="174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5"/>
              </a:lnSpc>
            </a:pPr>
            <a:r>
              <a:rPr lang="en-US" sz="5346">
                <a:solidFill>
                  <a:srgbClr val="692333"/>
                </a:solidFill>
                <a:latin typeface="Calibri (MS) Bold"/>
              </a:rPr>
              <a:t>Perbandingan antara Set Gigi Susu dengan </a:t>
            </a:r>
          </a:p>
          <a:p>
            <a:pPr algn="l">
              <a:lnSpc>
                <a:spcPts val="6415"/>
              </a:lnSpc>
            </a:pPr>
            <a:r>
              <a:rPr lang="en-US" sz="5346">
                <a:solidFill>
                  <a:srgbClr val="692333"/>
                </a:solidFill>
                <a:latin typeface="Calibri (MS) Bold"/>
              </a:rPr>
              <a:t>Set Gigi Kekal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74556" y="4830884"/>
            <a:ext cx="1363487" cy="14167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05625" y="4830884"/>
            <a:ext cx="1015252" cy="143245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730225" y="6095335"/>
            <a:ext cx="20521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401">
                <a:solidFill>
                  <a:srgbClr val="692333"/>
                </a:solidFill>
                <a:latin typeface="Calibri (MS) Bold"/>
              </a:rPr>
              <a:t>Gigi Susu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7176" y="6196664"/>
            <a:ext cx="20521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401">
                <a:solidFill>
                  <a:srgbClr val="692333"/>
                </a:solidFill>
                <a:latin typeface="Calibri (MS) Bold"/>
              </a:rPr>
              <a:t>Gigi Kekal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17925" y="5599205"/>
            <a:ext cx="20521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401">
                <a:solidFill>
                  <a:srgbClr val="692333"/>
                </a:solidFill>
                <a:latin typeface="Calibri (MS) Bold"/>
              </a:rPr>
              <a:t>Jenis gigi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15743" y="3134699"/>
            <a:ext cx="18565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901">
                <a:solidFill>
                  <a:srgbClr val="692333"/>
                </a:solidFill>
                <a:latin typeface="Calibri (MS) Bold"/>
              </a:rPr>
              <a:t>8 batang gigi kacip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15743" y="7723280"/>
            <a:ext cx="18565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901">
                <a:solidFill>
                  <a:srgbClr val="692333"/>
                </a:solidFill>
                <a:latin typeface="Calibri (MS) Bold"/>
              </a:rPr>
              <a:t>4 batang gigi taring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42591" y="5251543"/>
            <a:ext cx="16776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701">
                <a:solidFill>
                  <a:srgbClr val="692333"/>
                </a:solidFill>
                <a:latin typeface="Calibri (MS) Bold"/>
              </a:rPr>
              <a:t>20 batang gigi geraham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1857" y="5251543"/>
            <a:ext cx="16776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701">
                <a:solidFill>
                  <a:srgbClr val="692333"/>
                </a:solidFill>
                <a:latin typeface="Calibri (MS) Bold"/>
              </a:rPr>
              <a:t>8 batang gigi geraham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91519" y="2867999"/>
            <a:ext cx="1856514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Lapisan enamel dan</a:t>
            </a:r>
          </a:p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dentin yang nipis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9057" y="2965137"/>
            <a:ext cx="1856514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Lapisan enamel dan</a:t>
            </a:r>
          </a:p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dentin yang tebal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25305" y="2893273"/>
            <a:ext cx="177732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Saiz yang kecil dan</a:t>
            </a:r>
          </a:p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gigi kurang kuat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20877" y="2965137"/>
            <a:ext cx="1711092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Saiz yang besar dan</a:t>
            </a:r>
          </a:p>
          <a:p>
            <a:pPr algn="ctr">
              <a:lnSpc>
                <a:spcPts val="2881"/>
              </a:lnSpc>
            </a:pPr>
            <a:r>
              <a:rPr lang="en-US" sz="2401">
                <a:solidFill>
                  <a:srgbClr val="692333"/>
                </a:solidFill>
                <a:latin typeface="Calibri (MS) Bold"/>
              </a:rPr>
              <a:t>gigi lebih kuat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1168" y="7418038"/>
            <a:ext cx="1404552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201">
                <a:solidFill>
                  <a:srgbClr val="692333"/>
                </a:solidFill>
                <a:latin typeface="Calibri (MS) Bold"/>
              </a:rPr>
              <a:t>Gigi tidak kekal.</a:t>
            </a:r>
          </a:p>
          <a:p>
            <a:pPr algn="ctr">
              <a:lnSpc>
                <a:spcPts val="2641"/>
              </a:lnSpc>
            </a:pPr>
            <a:r>
              <a:rPr lang="en-US" sz="2201">
                <a:solidFill>
                  <a:srgbClr val="692333"/>
                </a:solidFill>
                <a:latin typeface="Calibri (MS) Bold"/>
              </a:rPr>
              <a:t>Jangka hayat yang pendek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29557" y="7584726"/>
            <a:ext cx="140455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201">
                <a:solidFill>
                  <a:srgbClr val="692333"/>
                </a:solidFill>
                <a:latin typeface="Calibri (MS) Bold"/>
              </a:rPr>
              <a:t>Gigi kekal.</a:t>
            </a:r>
          </a:p>
          <a:p>
            <a:pPr algn="ctr">
              <a:lnSpc>
                <a:spcPts val="2641"/>
              </a:lnSpc>
            </a:pPr>
            <a:r>
              <a:rPr lang="en-US" sz="2201">
                <a:solidFill>
                  <a:srgbClr val="692333"/>
                </a:solidFill>
                <a:latin typeface="Calibri (MS) Bold"/>
              </a:rPr>
              <a:t>Jangka hayat yang panjang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25305" y="7594251"/>
            <a:ext cx="166473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801">
                <a:solidFill>
                  <a:srgbClr val="692333"/>
                </a:solidFill>
                <a:latin typeface="Calibri (MS) Bold"/>
              </a:rPr>
              <a:t>Mula tumbuh pada usia 6 bulan dan lengkap pada usia 3 tahun.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20877" y="7596839"/>
            <a:ext cx="166473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801">
                <a:solidFill>
                  <a:srgbClr val="692333"/>
                </a:solidFill>
                <a:latin typeface="Calibri (MS) Bold"/>
              </a:rPr>
              <a:t>Mula tumbuh pada usia 6 tahun dan lengkap pada usia 21 tahun.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707</Words>
  <Application>Microsoft Office PowerPoint</Application>
  <PresentationFormat>Custom</PresentationFormat>
  <Paragraphs>273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 (MS)</vt:lpstr>
      <vt:lpstr>Calibri (MS) Medium</vt:lpstr>
      <vt:lpstr>Calibri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Cavity Infection by Slidesgo.pptx</dc:title>
  <dc:creator>admin</dc:creator>
  <cp:lastModifiedBy>Madihah Rehana binti Ku Othman</cp:lastModifiedBy>
  <cp:revision>4</cp:revision>
  <dcterms:created xsi:type="dcterms:W3CDTF">2006-08-16T00:00:00Z</dcterms:created>
  <dcterms:modified xsi:type="dcterms:W3CDTF">2023-07-15T06:16:42Z</dcterms:modified>
  <dc:identifier>DAFkTmgUYHU</dc:identifier>
</cp:coreProperties>
</file>